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EF62B1B-0ED6-429B-BEE1-1AD1D1C82CB2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65E18FB-8C69-4D6A-8DE4-CFE076986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F62B1B-0ED6-429B-BEE1-1AD1D1C82CB2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E18FB-8C69-4D6A-8DE4-CFE076986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EF62B1B-0ED6-429B-BEE1-1AD1D1C82CB2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5E18FB-8C69-4D6A-8DE4-CFE076986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F62B1B-0ED6-429B-BEE1-1AD1D1C82CB2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E18FB-8C69-4D6A-8DE4-CFE076986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F62B1B-0ED6-429B-BEE1-1AD1D1C82CB2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65E18FB-8C69-4D6A-8DE4-CFE076986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F62B1B-0ED6-429B-BEE1-1AD1D1C82CB2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E18FB-8C69-4D6A-8DE4-CFE076986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F62B1B-0ED6-429B-BEE1-1AD1D1C82CB2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E18FB-8C69-4D6A-8DE4-CFE076986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F62B1B-0ED6-429B-BEE1-1AD1D1C82CB2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E18FB-8C69-4D6A-8DE4-CFE076986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F62B1B-0ED6-429B-BEE1-1AD1D1C82CB2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E18FB-8C69-4D6A-8DE4-CFE076986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F62B1B-0ED6-429B-BEE1-1AD1D1C82CB2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E18FB-8C69-4D6A-8DE4-CFE076986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F62B1B-0ED6-429B-BEE1-1AD1D1C82CB2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E18FB-8C69-4D6A-8DE4-CFE076986A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EF62B1B-0ED6-429B-BEE1-1AD1D1C82CB2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65E18FB-8C69-4D6A-8DE4-CFE076986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171846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Что я знаю о себе?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Что такое здоровье и как его беречь?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Наша пища состоит из жиров, белков, углеводов, витаминов</a:t>
            </a:r>
            <a:endParaRPr lang="ru-RU" sz="3200" b="1" dirty="0"/>
          </a:p>
        </p:txBody>
      </p:sp>
      <p:pic>
        <p:nvPicPr>
          <p:cNvPr id="8" name="Содержимое 7" descr="P10105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9180" y="1769904"/>
            <a:ext cx="6035040" cy="4526280"/>
          </a:xfr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33575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полезно для здоровья?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Есть отварную, а не жареную пищу.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" name="Содержимое 13" descr="58657_o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42778"/>
            <a:ext cx="3521075" cy="2640806"/>
          </a:xfrm>
          <a:ln>
            <a:solidFill>
              <a:srgbClr val="C00000"/>
            </a:solidFill>
          </a:ln>
        </p:spPr>
      </p:pic>
      <p:pic>
        <p:nvPicPr>
          <p:cNvPr id="15" name="Содержимое 14" descr="images (5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48" y="2500306"/>
            <a:ext cx="3714776" cy="2643206"/>
          </a:xfr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Есть овощи и фрукты.</a:t>
            </a:r>
            <a:endParaRPr lang="ru-RU" dirty="0"/>
          </a:p>
        </p:txBody>
      </p:sp>
      <p:pic>
        <p:nvPicPr>
          <p:cNvPr id="7" name="Содержимое 6" descr="фрукт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643050"/>
            <a:ext cx="4143404" cy="3648881"/>
          </a:xfr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 переедать, соблюдать правильный режим питания</a:t>
            </a:r>
            <a:endParaRPr lang="ru-RU" dirty="0"/>
          </a:p>
        </p:txBody>
      </p:sp>
      <p:pic>
        <p:nvPicPr>
          <p:cNvPr id="4" name="Содержимое 3" descr="pereedanie-300x19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8987" y="2915444"/>
            <a:ext cx="2857500" cy="1895475"/>
          </a:xfrm>
          <a:ln>
            <a:solidFill>
              <a:srgbClr val="C00000"/>
            </a:solidFill>
          </a:ln>
        </p:spPr>
      </p:pic>
      <p:pic>
        <p:nvPicPr>
          <p:cNvPr id="6" name="Содержимое 5" descr="rezhim-dnya-shkolnik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78300" y="2271655"/>
            <a:ext cx="3521075" cy="3183052"/>
          </a:xfr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Нельзя есть много жирной, сладкой, солёной пищи.</a:t>
            </a:r>
            <a:endParaRPr lang="ru-RU" sz="3200" dirty="0"/>
          </a:p>
        </p:txBody>
      </p:sp>
      <p:pic>
        <p:nvPicPr>
          <p:cNvPr id="7" name="Содержимое 6" descr="0000496z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3737" y="2720181"/>
            <a:ext cx="3048000" cy="2286000"/>
          </a:xfrm>
          <a:ln>
            <a:solidFill>
              <a:srgbClr val="C00000"/>
            </a:solidFill>
          </a:ln>
        </p:spPr>
      </p:pic>
      <p:pic>
        <p:nvPicPr>
          <p:cNvPr id="9" name="Содержимое 8" descr="images (6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43372" y="2714620"/>
            <a:ext cx="3286148" cy="2286015"/>
          </a:xfr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Умеешь ли ты есть?</a:t>
            </a:r>
            <a:endParaRPr lang="ru-RU" sz="3600" b="1" dirty="0"/>
          </a:p>
        </p:txBody>
      </p:sp>
      <p:pic>
        <p:nvPicPr>
          <p:cNvPr id="9" name="Содержимое 8" descr="kylt_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450" y="2204244"/>
            <a:ext cx="4000500" cy="3657600"/>
          </a:xfr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000" b="1" dirty="0" smtClean="0"/>
              <a:t>Мой руки перед едой.</a:t>
            </a:r>
            <a:br>
              <a:rPr lang="ru-RU" sz="2000" b="1" dirty="0" smtClean="0"/>
            </a:br>
            <a:r>
              <a:rPr lang="ru-RU" sz="2000" b="1" dirty="0" smtClean="0"/>
              <a:t>Не торопись во время еды.</a:t>
            </a:r>
            <a:br>
              <a:rPr lang="ru-RU" sz="2000" b="1" dirty="0" smtClean="0"/>
            </a:br>
            <a:r>
              <a:rPr lang="ru-RU" sz="2000" b="1" dirty="0" smtClean="0"/>
              <a:t>Во время еды и после пользуйся салфеткой.</a:t>
            </a:r>
            <a:br>
              <a:rPr lang="ru-RU" sz="2000" b="1" dirty="0" smtClean="0"/>
            </a:br>
            <a:r>
              <a:rPr lang="ru-RU" sz="2000" b="1" dirty="0" smtClean="0"/>
              <a:t>Не размахивай руками.</a:t>
            </a:r>
            <a:br>
              <a:rPr lang="ru-RU" sz="2000" b="1" dirty="0" smtClean="0"/>
            </a:br>
            <a:r>
              <a:rPr lang="ru-RU" sz="2000" b="1" dirty="0" smtClean="0"/>
              <a:t>Не разговаривай.</a:t>
            </a:r>
            <a:br>
              <a:rPr lang="ru-RU" sz="2000" b="1" dirty="0" smtClean="0"/>
            </a:br>
            <a:r>
              <a:rPr lang="ru-RU" sz="2000" b="1" dirty="0" smtClean="0"/>
              <a:t>Пользуйся общим  прибором, который лежит у блюда, чтобы взять пищу с  общего блюда.</a:t>
            </a:r>
            <a:br>
              <a:rPr lang="ru-RU" sz="2000" b="1" dirty="0" smtClean="0"/>
            </a:br>
            <a:r>
              <a:rPr lang="ru-RU" sz="2000" b="1" dirty="0" smtClean="0"/>
              <a:t>Не копайся в общем блюде, чтобы взять лучший кусок. Бери тот, который лежит к тебе ближе.</a:t>
            </a:r>
            <a:br>
              <a:rPr lang="ru-RU" sz="2000" b="1" dirty="0" smtClean="0"/>
            </a:br>
            <a:r>
              <a:rPr lang="ru-RU" sz="2000" b="1" dirty="0" smtClean="0"/>
              <a:t>Не клади на тарелку сразу много пищи.</a:t>
            </a:r>
            <a:br>
              <a:rPr lang="ru-RU" sz="2000" b="1" dirty="0" smtClean="0"/>
            </a:br>
            <a:r>
              <a:rPr lang="ru-RU" sz="2000" b="1" dirty="0" smtClean="0"/>
              <a:t>Кости, остатки хлеба оставляй на тарелке.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Содержимое 5" descr="11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0271" y="3643314"/>
            <a:ext cx="3432857" cy="300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Здоровье – это правильная, нормальная работа всего организма.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Program Files\Microsoft Office\MEDIA\CAGCAT10\j023468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9" y="1785926"/>
            <a:ext cx="550072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Что нужно делать, чтобы меньше болеть?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Program Files\Microsoft Office\MEDIA\CAGCAT10\j0196374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2071678"/>
            <a:ext cx="3643337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0373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1. </a:t>
            </a:r>
            <a:r>
              <a:rPr lang="ru-RU" sz="3200" b="1" dirty="0" smtClean="0"/>
              <a:t>Больше двигаться, бегать, плавать, кататься на коньках, санках, делать утреннюю зарядку.</a:t>
            </a:r>
            <a:endParaRPr lang="ru-RU" sz="3200" b="1" dirty="0"/>
          </a:p>
        </p:txBody>
      </p:sp>
      <p:pic>
        <p:nvPicPr>
          <p:cNvPr id="4098" name="Picture 2" descr="C:\Program Files\Microsoft Office\MEDIA\CAGCAT10\j0199036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2500306"/>
            <a:ext cx="3500462" cy="4000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2.Каждый день утром и вечером чистить зубы, принимать душ, обтираться мокрым полотенцем.</a:t>
            </a:r>
            <a:endParaRPr lang="ru-RU" sz="3200" b="1" dirty="0"/>
          </a:p>
        </p:txBody>
      </p:sp>
      <p:pic>
        <p:nvPicPr>
          <p:cNvPr id="4" name="Содержимое 3" descr="3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2071678"/>
            <a:ext cx="3429023" cy="3357585"/>
          </a:xfr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3. Одеваться так, чтобы не перегреваться и не переохлаждаться.</a:t>
            </a:r>
            <a:endParaRPr lang="ru-RU" sz="3200" b="1" dirty="0"/>
          </a:p>
        </p:txBody>
      </p:sp>
      <p:pic>
        <p:nvPicPr>
          <p:cNvPr id="4" name="Содержимое 3" descr="20623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6076"/>
            <a:ext cx="7239000" cy="48139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4. Соблюдать правила гигиены.</a:t>
            </a:r>
            <a:endParaRPr lang="ru-RU" sz="3200" dirty="0"/>
          </a:p>
        </p:txBody>
      </p:sp>
      <p:pic>
        <p:nvPicPr>
          <p:cNvPr id="4" name="Содержимое 3" descr="washing20han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700" y="2128044"/>
            <a:ext cx="5080000" cy="3810000"/>
          </a:xfr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5. Соблюдать режим дня.</a:t>
            </a:r>
            <a:endParaRPr lang="ru-RU" sz="3200" b="1" dirty="0"/>
          </a:p>
        </p:txBody>
      </p:sp>
      <p:pic>
        <p:nvPicPr>
          <p:cNvPr id="4" name="Содержимое 3" descr="d180d0b5d0b6d0b8d0bc-d0b4d0bdd18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214422"/>
            <a:ext cx="6072230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6. Правильно питайся!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42_14_03_10_0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02209"/>
            <a:ext cx="7239000" cy="42616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122</TotalTime>
  <Words>143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Что я знаю о себе?</vt:lpstr>
      <vt:lpstr>Здоровье – это правильная, нормальная работа всего организма.</vt:lpstr>
      <vt:lpstr>Что нужно делать, чтобы меньше болеть?</vt:lpstr>
      <vt:lpstr>1. Больше двигаться, бегать, плавать, кататься на коньках, санках, делать утреннюю зарядку.</vt:lpstr>
      <vt:lpstr>2.Каждый день утром и вечером чистить зубы, принимать душ, обтираться мокрым полотенцем.</vt:lpstr>
      <vt:lpstr>3. Одеваться так, чтобы не перегреваться и не переохлаждаться.</vt:lpstr>
      <vt:lpstr>4. Соблюдать правила гигиены.</vt:lpstr>
      <vt:lpstr>5. Соблюдать режим дня.</vt:lpstr>
      <vt:lpstr>6. Правильно питайся!</vt:lpstr>
      <vt:lpstr>Наша пища состоит из жиров, белков, углеводов, витаминов</vt:lpstr>
      <vt:lpstr>Что полезно для здоровья? Есть отварную, а не жареную пищу.   </vt:lpstr>
      <vt:lpstr>Есть овощи и фрукты.</vt:lpstr>
      <vt:lpstr>Не переедать, соблюдать правильный режим питания</vt:lpstr>
      <vt:lpstr>Нельзя есть много жирной, сладкой, солёной пищи.</vt:lpstr>
      <vt:lpstr>Умеешь ли ты есть?</vt:lpstr>
      <vt:lpstr>Мой руки перед едой. Не торопись во время еды. Во время еды и после пользуйся салфеткой. Не размахивай руками. Не разговаривай. Пользуйся общим  прибором, который лежит у блюда, чтобы взять пищу с  общего блюда. Не копайся в общем блюде, чтобы взять лучший кусок. Бери тот, который лежит к тебе ближе. Не клади на тарелку сразу много пищи. Кости, остатки хлеба оставляй на тарелке.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13</cp:revision>
  <dcterms:created xsi:type="dcterms:W3CDTF">2010-10-11T15:20:43Z</dcterms:created>
  <dcterms:modified xsi:type="dcterms:W3CDTF">2010-10-24T17:33:40Z</dcterms:modified>
</cp:coreProperties>
</file>