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65" r:id="rId3"/>
    <p:sldId id="264" r:id="rId4"/>
    <p:sldId id="263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>
        <p:scale>
          <a:sx n="67" d="100"/>
          <a:sy n="67" d="100"/>
        </p:scale>
        <p:origin x="-125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B6DC0-A1A8-4657-975C-E48D5963F554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90A6B-9F80-478E-ACEF-B116B3D68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44B99-93EE-499C-B729-9A92EB49D2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1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9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673D-AF6F-4AAE-A0AD-EC7B36D304B9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31AA-7F23-4B8F-8C86-C9B7F93F6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4462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Венеция. Италия.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3372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" y="1556791"/>
            <a:ext cx="8606089" cy="40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Оперный театр. Сидней. Австралия.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86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94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-2738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Геологическое образование Ришат. Пустыня Сахара. Африка.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46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Резервация панд. Бамбуковые рощи Китая.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8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"/>
          <a:stretch/>
        </p:blipFill>
        <p:spPr bwMode="auto">
          <a:xfrm>
            <a:off x="-108520" y="0"/>
            <a:ext cx="925252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2901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Санкт-Петербург. Дворцовая площадь. Россия.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9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2012-10-26T14:11:07Z</dcterms:created>
  <dcterms:modified xsi:type="dcterms:W3CDTF">2012-10-26T14:29:41Z</dcterms:modified>
</cp:coreProperties>
</file>