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9" r:id="rId3"/>
    <p:sldId id="276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DF75E-D221-4BB3-AA01-221405DF145B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0AEA2-B1BE-43D9-8F8A-CB7332E3C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9B5C-B700-473E-8CC1-C7E0A56E111D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DEE15-4DD5-44CA-9B69-31963112F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9B5C-B700-473E-8CC1-C7E0A56E111D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DEE15-4DD5-44CA-9B69-31963112F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9B5C-B700-473E-8CC1-C7E0A56E111D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DEE15-4DD5-44CA-9B69-31963112F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9B5C-B700-473E-8CC1-C7E0A56E111D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DEE15-4DD5-44CA-9B69-31963112F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9B5C-B700-473E-8CC1-C7E0A56E111D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DEE15-4DD5-44CA-9B69-31963112F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9B5C-B700-473E-8CC1-C7E0A56E111D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DEE15-4DD5-44CA-9B69-31963112F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9B5C-B700-473E-8CC1-C7E0A56E111D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DEE15-4DD5-44CA-9B69-31963112F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9B5C-B700-473E-8CC1-C7E0A56E111D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DEE15-4DD5-44CA-9B69-31963112F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9B5C-B700-473E-8CC1-C7E0A56E111D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DEE15-4DD5-44CA-9B69-31963112F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9B5C-B700-473E-8CC1-C7E0A56E111D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DEE15-4DD5-44CA-9B69-31963112F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3B9B5C-B700-473E-8CC1-C7E0A56E111D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8DEE15-4DD5-44CA-9B69-31963112F5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53B9B5C-B700-473E-8CC1-C7E0A56E111D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F8DEE15-4DD5-44CA-9B69-31963112F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Экологическая игра</a:t>
            </a:r>
            <a:br>
              <a:rPr lang="ru-RU" dirty="0" smtClean="0"/>
            </a:br>
            <a:r>
              <a:rPr lang="ru-RU" dirty="0" smtClean="0"/>
              <a:t>«Лесное казино»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Составитель  </a:t>
            </a:r>
            <a:r>
              <a:rPr lang="ru-RU" dirty="0" smtClean="0"/>
              <a:t>учитель начальных классов </a:t>
            </a:r>
          </a:p>
          <a:p>
            <a:pPr algn="ctr"/>
            <a:r>
              <a:rPr lang="ru-RU" dirty="0" smtClean="0"/>
              <a:t>МОУ «СОШ </a:t>
            </a:r>
            <a:r>
              <a:rPr lang="ru-RU" dirty="0" smtClean="0"/>
              <a:t>№ 12</a:t>
            </a:r>
            <a:r>
              <a:rPr lang="ru-RU" smtClean="0"/>
              <a:t>» г.Сыктывкара </a:t>
            </a:r>
          </a:p>
          <a:p>
            <a:pPr algn="ctr"/>
            <a:r>
              <a:rPr lang="ru-RU" smtClean="0"/>
              <a:t>Плотникова </a:t>
            </a:r>
            <a:r>
              <a:rPr lang="ru-RU" dirty="0" smtClean="0"/>
              <a:t>Татьяна Ильинична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124744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000" b="1" dirty="0" smtClean="0"/>
              <a:t>2 вопрос:</a:t>
            </a:r>
          </a:p>
          <a:p>
            <a:pPr marL="342900" indent="-342900" algn="ctr"/>
            <a:r>
              <a:rPr lang="ru-RU" sz="2000" b="1" dirty="0" smtClean="0"/>
              <a:t>Какая птица прилетает в наши края перед ледоходом и «тонкими ногами ломает лед» – говорят в народе?</a:t>
            </a:r>
            <a:endParaRPr lang="ru-RU" sz="20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5225" y="2714625"/>
            <a:ext cx="1733550" cy="14287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0192" y="3789040"/>
            <a:ext cx="2009775" cy="142875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592" y="4149080"/>
            <a:ext cx="1819275" cy="1428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1920" y="4509120"/>
            <a:ext cx="167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скворец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5805264"/>
            <a:ext cx="1077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грач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5949280"/>
            <a:ext cx="182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трясогузка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2474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3 вопрос: </a:t>
            </a:r>
          </a:p>
          <a:p>
            <a:pPr algn="ctr"/>
            <a:r>
              <a:rPr lang="ru-RU" sz="2000" b="1" dirty="0" smtClean="0"/>
              <a:t>Как птицы ориентируются, возвращаясь на родину?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13285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7707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05064"/>
            <a:ext cx="1924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27984" y="400506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луна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92280" y="5661248"/>
            <a:ext cx="112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звезды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5661248"/>
            <a:ext cx="163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солнце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484784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4 вопрос:</a:t>
            </a:r>
          </a:p>
          <a:p>
            <a:pPr algn="ctr"/>
            <a:r>
              <a:rPr lang="ru-RU" sz="2000" b="1" dirty="0" smtClean="0"/>
              <a:t>Какие птицы самые дружные?</a:t>
            </a:r>
          </a:p>
          <a:p>
            <a:pPr algn="ctr"/>
            <a:r>
              <a:rPr lang="ru-RU" sz="2000" b="1" dirty="0" smtClean="0"/>
              <a:t> («Тронь одного – все за него горой»)?</a:t>
            </a:r>
            <a:endParaRPr lang="ru-RU" sz="20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2350" y="2714625"/>
            <a:ext cx="2019300" cy="14287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4149080"/>
            <a:ext cx="2009775" cy="142875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60232" y="4293096"/>
            <a:ext cx="1513840" cy="1275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6093296"/>
            <a:ext cx="64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грач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4437112"/>
            <a:ext cx="147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ласточка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5949280"/>
            <a:ext cx="145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синица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5823" y="1340768"/>
            <a:ext cx="56044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5 вопрос:</a:t>
            </a:r>
          </a:p>
          <a:p>
            <a:pPr algn="ctr"/>
            <a:r>
              <a:rPr lang="ru-RU" sz="2000" b="1" dirty="0" smtClean="0"/>
              <a:t>Какая птица в наших краях раньше </a:t>
            </a:r>
          </a:p>
          <a:p>
            <a:pPr algn="ctr"/>
            <a:r>
              <a:rPr lang="ru-RU" sz="2000" b="1" dirty="0" smtClean="0"/>
              <a:t>всех откладывает яйца?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8224" y="4221088"/>
            <a:ext cx="1905000" cy="142875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3825" y="2714625"/>
            <a:ext cx="1276350" cy="14287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592" y="4293096"/>
            <a:ext cx="1513840" cy="1275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6021288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синица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4509120"/>
            <a:ext cx="114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ворона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92280" y="6021288"/>
            <a:ext cx="118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сорока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764704"/>
            <a:ext cx="56166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3 раунд</a:t>
            </a:r>
          </a:p>
          <a:p>
            <a:pPr algn="ctr"/>
            <a:endParaRPr lang="ru-RU" sz="6600" b="1" dirty="0" smtClean="0"/>
          </a:p>
          <a:p>
            <a:pPr algn="ctr"/>
            <a:r>
              <a:rPr lang="ru-RU" sz="5400" b="1" dirty="0" smtClean="0"/>
              <a:t>«Маленькие тайны природы»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1231" y="1124744"/>
            <a:ext cx="4605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1 вопрос:</a:t>
            </a:r>
          </a:p>
          <a:p>
            <a:pPr algn="ctr"/>
            <a:r>
              <a:rPr lang="ru-RU" sz="2000" b="1" dirty="0" smtClean="0"/>
              <a:t>Какой зверь зимой страшен белке?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848" y="2636912"/>
            <a:ext cx="1905000" cy="142875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6176" y="4365104"/>
            <a:ext cx="1905000" cy="14287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5013176"/>
            <a:ext cx="2434590" cy="95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602128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куница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4365104"/>
            <a:ext cx="663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04248" y="6021288"/>
            <a:ext cx="95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6407" y="1412776"/>
            <a:ext cx="617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 вопрос: </a:t>
            </a:r>
          </a:p>
          <a:p>
            <a:pPr algn="ctr"/>
            <a:r>
              <a:rPr lang="ru-RU" sz="2000" b="1" dirty="0" smtClean="0"/>
              <a:t>У какого зверя зимой самый теплый дом?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4287" y="2714625"/>
            <a:ext cx="1495425" cy="142875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600" y="4293096"/>
            <a:ext cx="2133600" cy="14287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8184" y="4365104"/>
            <a:ext cx="2047875" cy="142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7944" y="45811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6021288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медведь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04248" y="602128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бобр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258" y="1268760"/>
            <a:ext cx="6725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3 вопрос: </a:t>
            </a:r>
          </a:p>
          <a:p>
            <a:pPr algn="ctr"/>
            <a:r>
              <a:rPr lang="ru-RU" sz="2000" b="1" dirty="0" smtClean="0"/>
              <a:t>Какой зверь самый чистоплотный?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4128" y="4509120"/>
            <a:ext cx="2743200" cy="14097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8" y="4365104"/>
            <a:ext cx="2047875" cy="14287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3848" y="2492896"/>
            <a:ext cx="2434590" cy="95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936" y="378904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куница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594928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бобр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6021288"/>
            <a:ext cx="139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барсук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052736"/>
            <a:ext cx="7877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4 вопрос:</a:t>
            </a:r>
          </a:p>
          <a:p>
            <a:pPr algn="ctr"/>
            <a:r>
              <a:rPr lang="ru-RU" sz="2000" b="1" dirty="0" smtClean="0"/>
              <a:t> Какой зверь может приносить приплод 3-4 раза в год?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4287" y="2714625"/>
            <a:ext cx="1495425" cy="142875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8184" y="4437112"/>
            <a:ext cx="2047875" cy="142875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584" y="4365104"/>
            <a:ext cx="1876425" cy="1428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594928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заяц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43651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6021288"/>
            <a:ext cx="105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бобр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7600" y="1268760"/>
            <a:ext cx="6733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5 вопрос:</a:t>
            </a:r>
          </a:p>
          <a:p>
            <a:pPr algn="ctr"/>
            <a:r>
              <a:rPr lang="ru-RU" sz="2000" b="1" dirty="0" smtClean="0"/>
              <a:t>Какой вид животных охраняется Республике Коми?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1920" y="2348880"/>
            <a:ext cx="1971675" cy="142875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2200" y="4365104"/>
            <a:ext cx="1800200" cy="100811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576" y="4221088"/>
            <a:ext cx="2133600" cy="142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6021288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медведь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4293096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лось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5733256"/>
            <a:ext cx="118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барсук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41277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/>
              <a:t>1</a:t>
            </a:r>
            <a:r>
              <a:rPr lang="ru-RU" sz="7200" b="1" dirty="0" smtClean="0"/>
              <a:t> раунд</a:t>
            </a:r>
          </a:p>
          <a:p>
            <a:pPr algn="ctr"/>
            <a:endParaRPr lang="ru-RU" sz="7200" b="1" dirty="0" smtClean="0"/>
          </a:p>
          <a:p>
            <a:pPr algn="ctr"/>
            <a:r>
              <a:rPr lang="ru-RU" sz="7200" dirty="0" smtClean="0"/>
              <a:t>«Зеленый друг»</a:t>
            </a:r>
            <a:endParaRPr lang="ru-RU" sz="7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80728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 вопрос:</a:t>
            </a:r>
          </a:p>
          <a:p>
            <a:pPr algn="ctr"/>
            <a:r>
              <a:rPr lang="ru-RU" sz="2000" b="1" dirty="0" smtClean="0"/>
              <a:t>Какое дерево зацветает первым в наших краях?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0452" y="2496502"/>
            <a:ext cx="1903095" cy="186499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8224" y="4077072"/>
            <a:ext cx="1944216" cy="165618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1600" y="4149080"/>
            <a:ext cx="1800200" cy="1656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60212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береза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4725144"/>
            <a:ext cx="126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тополь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92280" y="5949280"/>
            <a:ext cx="111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ольха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619" y="548680"/>
            <a:ext cx="66223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2 вопрос:</a:t>
            </a:r>
          </a:p>
          <a:p>
            <a:pPr algn="ctr"/>
            <a:r>
              <a:rPr lang="ru-RU" b="1" dirty="0" smtClean="0"/>
              <a:t>С цветением каких кустарников в наших краях </a:t>
            </a:r>
          </a:p>
          <a:p>
            <a:pPr algn="ctr"/>
            <a:r>
              <a:rPr lang="ru-RU" b="1" dirty="0" smtClean="0"/>
              <a:t>наступает похолодание?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2160240" cy="2664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45811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ирень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7864" y="2348880"/>
            <a:ext cx="2376264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55358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черемуха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8224" y="1700808"/>
            <a:ext cx="2088232" cy="2664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76256" y="4797152"/>
            <a:ext cx="125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рябина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6470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3 вопрос:</a:t>
            </a:r>
          </a:p>
          <a:p>
            <a:pPr algn="ctr"/>
            <a:r>
              <a:rPr lang="ru-RU" sz="2000" b="1" dirty="0" smtClean="0"/>
              <a:t>Какое дерево не гниет в воде, а превращается в камень?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2143125" cy="2232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41490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лиственница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3848" y="3212976"/>
            <a:ext cx="2088232" cy="2304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56264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сосна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84168" y="1700808"/>
            <a:ext cx="2381250" cy="23044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92280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36712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4 вопрос:</a:t>
            </a:r>
          </a:p>
          <a:p>
            <a:pPr algn="ctr"/>
            <a:r>
              <a:rPr lang="ru-RU" sz="2000" b="1" dirty="0" smtClean="0"/>
              <a:t>Какое дерево не боится ни жары, ни морозов?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2378070" cy="2121406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9872" y="3501008"/>
            <a:ext cx="2088232" cy="216024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0192" y="1988840"/>
            <a:ext cx="2143125" cy="2232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4437112"/>
            <a:ext cx="85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тополь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58052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45091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пихта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05273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5 вопрос:</a:t>
            </a:r>
          </a:p>
          <a:p>
            <a:pPr algn="ctr"/>
            <a:r>
              <a:rPr lang="ru-RU" sz="2000" b="1" dirty="0" smtClean="0"/>
              <a:t>Какое дерево весной «плачет»?</a:t>
            </a:r>
            <a:endParaRPr lang="ru-RU" sz="20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2071177" cy="257263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6176" y="2564904"/>
            <a:ext cx="2732405" cy="2545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501317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5157192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береза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236296" y="5229200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осина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6635" y="2488882"/>
            <a:ext cx="2030730" cy="1880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5" y="1484784"/>
            <a:ext cx="73448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/>
              <a:t>2 раунд</a:t>
            </a:r>
          </a:p>
          <a:p>
            <a:pPr algn="ctr"/>
            <a:endParaRPr lang="ru-RU" sz="7200" b="1" dirty="0" smtClean="0"/>
          </a:p>
          <a:p>
            <a:pPr algn="ctr"/>
            <a:r>
              <a:rPr lang="ru-RU" sz="7200" dirty="0" smtClean="0"/>
              <a:t>«Остроглаз»</a:t>
            </a:r>
            <a:endParaRPr lang="ru-RU" sz="7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1268760"/>
            <a:ext cx="8496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 вопрос:</a:t>
            </a:r>
          </a:p>
          <a:p>
            <a:r>
              <a:rPr lang="ru-RU" sz="2000" b="1" dirty="0" smtClean="0"/>
              <a:t>Какая птица в наших краях самой первой запевает в конце зимы?</a:t>
            </a:r>
            <a:endParaRPr lang="ru-RU" sz="20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3717032"/>
            <a:ext cx="1513840" cy="1275715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6136" y="3429000"/>
            <a:ext cx="2190750" cy="14287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9912" y="2420888"/>
            <a:ext cx="1485900" cy="142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5661248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синица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4437112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04248" y="54452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дрозд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205</TotalTime>
  <Words>272</Words>
  <Application>Microsoft Office PowerPoint</Application>
  <PresentationFormat>Экран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Экологическая игра «Лесное казино»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игра</dc:title>
  <dc:creator>Татьяна</dc:creator>
  <cp:lastModifiedBy>Татьяна</cp:lastModifiedBy>
  <cp:revision>25</cp:revision>
  <dcterms:created xsi:type="dcterms:W3CDTF">2012-10-18T18:29:03Z</dcterms:created>
  <dcterms:modified xsi:type="dcterms:W3CDTF">2012-10-25T07:26:20Z</dcterms:modified>
</cp:coreProperties>
</file>