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7" r:id="rId3"/>
    <p:sldId id="272" r:id="rId4"/>
    <p:sldId id="274" r:id="rId5"/>
    <p:sldId id="264" r:id="rId6"/>
    <p:sldId id="275" r:id="rId7"/>
    <p:sldId id="261" r:id="rId8"/>
    <p:sldId id="259" r:id="rId9"/>
    <p:sldId id="266" r:id="rId10"/>
    <p:sldId id="270" r:id="rId11"/>
    <p:sldId id="263" r:id="rId12"/>
    <p:sldId id="267" r:id="rId13"/>
    <p:sldId id="271" r:id="rId14"/>
    <p:sldId id="265" r:id="rId15"/>
    <p:sldId id="26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2C2BF-C595-4BA1-8DCF-BD73B4841E2A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F522D-75F0-4C3B-8981-54748D43C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9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F522D-75F0-4C3B-8981-54748D43C6EB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Презентация</a:t>
            </a:r>
            <a:br>
              <a:rPr lang="ru-RU" sz="3200" dirty="0" smtClean="0"/>
            </a:br>
            <a:r>
              <a:rPr lang="ru-RU" sz="3200" dirty="0" smtClean="0"/>
              <a:t> по окружающему миру</a:t>
            </a:r>
            <a:br>
              <a:rPr lang="ru-RU" sz="3200" dirty="0" smtClean="0"/>
            </a:br>
            <a:r>
              <a:rPr lang="ru-RU" dirty="0" smtClean="0">
                <a:solidFill>
                  <a:srgbClr val="FF0000"/>
                </a:solidFill>
              </a:rPr>
              <a:t>«Признаки осени»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                                                              Выполнила: </a:t>
            </a:r>
            <a:r>
              <a:rPr lang="ru-RU" sz="1800" b="1" dirty="0" err="1" smtClean="0"/>
              <a:t>Босякова</a:t>
            </a:r>
            <a:r>
              <a:rPr lang="ru-RU" sz="1800" b="1" dirty="0" smtClean="0"/>
              <a:t> Алина</a:t>
            </a:r>
          </a:p>
          <a:p>
            <a:pPr marL="0" indent="0" algn="ctr">
              <a:buNone/>
            </a:pPr>
            <a:r>
              <a:rPr lang="ru-RU" sz="1800" b="1" dirty="0" smtClean="0"/>
              <a:t>                                                                                            ученица 1-в класса </a:t>
            </a:r>
          </a:p>
          <a:p>
            <a:pPr marL="0" indent="0" algn="ctr">
              <a:buNone/>
            </a:pPr>
            <a:r>
              <a:rPr lang="ru-RU" sz="1800" b="1" dirty="0" smtClean="0"/>
              <a:t>                                                                                              лицея №1 </a:t>
            </a:r>
            <a:r>
              <a:rPr lang="ru-RU" sz="1800" b="1" dirty="0" err="1" smtClean="0"/>
              <a:t>г.Сургута</a:t>
            </a: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/>
              <a:t>                                                                        Руководитель: </a:t>
            </a:r>
            <a:r>
              <a:rPr lang="ru-RU" sz="1800" b="1" dirty="0" err="1" smtClean="0"/>
              <a:t>Олейникова</a:t>
            </a:r>
            <a:r>
              <a:rPr lang="ru-RU" sz="1800" b="1" dirty="0" smtClean="0"/>
              <a:t> И.А.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47667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8621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Скучная картина!</a:t>
            </a:r>
            <a:br>
              <a:rPr lang="ru-RU" sz="2800" dirty="0" smtClean="0"/>
            </a:br>
            <a:r>
              <a:rPr lang="ru-RU" sz="2800" dirty="0" smtClean="0"/>
              <a:t>Тучи без конца.</a:t>
            </a:r>
            <a:br>
              <a:rPr lang="ru-RU" sz="2800" dirty="0" smtClean="0"/>
            </a:br>
            <a:r>
              <a:rPr lang="ru-RU" sz="2800" dirty="0" smtClean="0"/>
              <a:t>Дождик так и льётся,</a:t>
            </a:r>
            <a:br>
              <a:rPr lang="ru-RU" sz="2800" dirty="0" smtClean="0"/>
            </a:br>
            <a:r>
              <a:rPr lang="ru-RU" sz="2800" dirty="0" smtClean="0"/>
              <a:t>Лужи у крыльца.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3717033"/>
            <a:ext cx="2952328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ttp://t1.gstatic.com/images?q=tbn:ANd9GcTSS5oi7gkRo9bbVdwx8XzCssK1S4m1A_GNpczxWCCqCQXdjRS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7426834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Осенние месяца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Опустел наш школьный сад,</a:t>
            </a:r>
          </a:p>
          <a:p>
            <a:pPr>
              <a:buNone/>
            </a:pPr>
            <a:r>
              <a:rPr lang="ru-RU" dirty="0" smtClean="0"/>
              <a:t>Паутинки вдаль летят,</a:t>
            </a:r>
          </a:p>
          <a:p>
            <a:pPr>
              <a:buNone/>
            </a:pPr>
            <a:r>
              <a:rPr lang="ru-RU" dirty="0" smtClean="0"/>
              <a:t>И на южный край земли</a:t>
            </a:r>
          </a:p>
          <a:p>
            <a:pPr>
              <a:buNone/>
            </a:pPr>
            <a:r>
              <a:rPr lang="ru-RU" dirty="0" smtClean="0"/>
              <a:t>Потянулись журавли.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cofre.ru/up/article/img/ryab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816424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Распахнулись двери школ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276873"/>
            <a:ext cx="1008112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cs405318.userapi.com/v405318953/25e1/SNu6xnhV8Q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1"/>
            <a:ext cx="7344816" cy="475252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за месяц к вам пришёл?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2564904"/>
            <a:ext cx="1872208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t0.gstatic.com/images?q=tbn:ANd9GcSlJKDiGwNcIseUciy3N6o2Tb9xDVqLbv3bJzrAAc-yDCt-7r4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275317" cy="45359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Осенние месяца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Всё мрачней лицо природы –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Почернели огороды,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Оголяются леса,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Молкнут птичьи голоса.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Мишка в спячку завалился,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Что за месяц к нам явился?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Picture 2" descr="http://t2.gstatic.com/images?q=tbn:ANd9GcR9pMayf4JZ1TX4GdqvYXk5yWkcm_xEWaVkhHjPMuLfBAx_nSEM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248472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Осенние месяца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Поле чёрно-белым стало,</a:t>
            </a:r>
          </a:p>
          <a:p>
            <a:pPr>
              <a:buNone/>
            </a:pPr>
            <a:r>
              <a:rPr lang="ru-RU" sz="2400" dirty="0" smtClean="0"/>
              <a:t>Падает то дождь, то снег.</a:t>
            </a:r>
          </a:p>
          <a:p>
            <a:pPr>
              <a:buNone/>
            </a:pPr>
            <a:r>
              <a:rPr lang="ru-RU" sz="2400" dirty="0" smtClean="0"/>
              <a:t>А ещё похолодало,</a:t>
            </a:r>
          </a:p>
          <a:p>
            <a:pPr>
              <a:buNone/>
            </a:pPr>
            <a:r>
              <a:rPr lang="ru-RU" sz="2400" dirty="0" smtClean="0"/>
              <a:t>Льдом сковало воды рек.</a:t>
            </a:r>
          </a:p>
          <a:p>
            <a:pPr>
              <a:buNone/>
            </a:pPr>
            <a:r>
              <a:rPr lang="ru-RU" sz="2400" dirty="0" smtClean="0"/>
              <a:t>Мёрзнет в поле озимь ржи,</a:t>
            </a:r>
          </a:p>
          <a:p>
            <a:pPr>
              <a:buNone/>
            </a:pPr>
            <a:r>
              <a:rPr lang="ru-RU" sz="2400" dirty="0" smtClean="0"/>
              <a:t>Что за месяц, подскажи?</a:t>
            </a:r>
            <a:endParaRPr lang="ru-RU" sz="2400" dirty="0"/>
          </a:p>
        </p:txBody>
      </p:sp>
      <p:pic>
        <p:nvPicPr>
          <p:cNvPr id="5" name="Рисунок 4" descr="Ноябр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39604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0722" name="AutoShape 2" descr="http://taburet.org/las2/dsc_037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Здравствуй, осень!</a:t>
            </a:r>
            <a:br>
              <a:rPr lang="ru-RU" dirty="0" smtClean="0"/>
            </a:br>
            <a:r>
              <a:rPr lang="ru-RU" dirty="0" smtClean="0"/>
              <a:t>Здравствуй, осень!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204864"/>
            <a:ext cx="2376264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2.gstatic.com/images?q=tbn:ANd9GcQMqZZ1w7bnwpIp5dOaFb__1GdDj-v13r5GZUg5e6XcQsOU95DW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480720" cy="47132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Хорошо, что ты пришла.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У тебя мы, осень, спросим:</a:t>
            </a:r>
            <a:br>
              <a:rPr lang="ru-RU" sz="3600" dirty="0" smtClean="0"/>
            </a:br>
            <a:r>
              <a:rPr lang="ru-RU" sz="3600" dirty="0" smtClean="0"/>
              <a:t>«Что в подарок принесла?»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492896"/>
            <a:ext cx="1440160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s017.radikal.ru/i403/1209/b0/5c59d930c4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816080" cy="48768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Приметы осени: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Падают, падают листья.</a:t>
            </a:r>
          </a:p>
          <a:p>
            <a:r>
              <a:rPr lang="ru-RU" dirty="0" smtClean="0"/>
              <a:t>В нашем саду листопад.</a:t>
            </a:r>
            <a:endParaRPr lang="ru-RU" dirty="0"/>
          </a:p>
        </p:txBody>
      </p:sp>
      <p:pic>
        <p:nvPicPr>
          <p:cNvPr id="5" name="Picture 4" descr="Сентябрь. Осень пришла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6778724" cy="4026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Жёлтые, красные листья</a:t>
            </a:r>
            <a:br>
              <a:rPr lang="ru-RU" sz="3200" dirty="0" smtClean="0"/>
            </a:br>
            <a:r>
              <a:rPr lang="ru-RU" sz="3200" dirty="0" smtClean="0"/>
              <a:t>По ветру вьются, летят.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79912" y="242088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1510" name="Picture 6" descr="http://t3.gstatic.com/images?q=tbn:ANd9GcRwYRcb4nI6eIt53vV-lUfDVLXNISr9zdo5fCZMAFRi3liM9n7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616624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Птицы на юг улетают,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Гуси, грачи, журавли…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Вот уж последняя стая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Крыльями машет вдали.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3356992"/>
            <a:ext cx="2160240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www.inguide.ru/data/routes/img/kosy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912768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71420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В руки возьмём по картинке,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В лес за грибами пойдём.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Пахнут пеньки и тропинки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Вкусным осенним грибком.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852937"/>
            <a:ext cx="1440160" cy="2232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t1.gstatic.com/images?q=tbn:ANd9GcQ_jtFFL4kXnXFkRcYefPhFWwWz4-1XjeLpAXWUyxgBHz7dXZS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768752" cy="418630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Осень! Славная пора!</a:t>
            </a:r>
            <a:br>
              <a:rPr lang="ru-RU" sz="2800" dirty="0" smtClean="0"/>
            </a:br>
            <a:r>
              <a:rPr lang="ru-RU" sz="2800" dirty="0" smtClean="0"/>
              <a:t>Любит осень детвора, </a:t>
            </a:r>
            <a:br>
              <a:rPr lang="ru-RU" sz="2800" dirty="0" smtClean="0"/>
            </a:br>
            <a:r>
              <a:rPr lang="ru-RU" sz="2800" dirty="0" smtClean="0"/>
              <a:t>Сливы, груши, виноград –</a:t>
            </a:r>
            <a:br>
              <a:rPr lang="ru-RU" sz="2800" dirty="0" smtClean="0"/>
            </a:br>
            <a:r>
              <a:rPr lang="ru-RU" sz="2800" dirty="0" smtClean="0"/>
              <a:t>Всё поспело для ребят.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3356993"/>
            <a:ext cx="1800200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meteoweb.ru/img/nclnd/nclnd02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264696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261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Собирают осенью урожай плодов.</a:t>
            </a:r>
            <a:br>
              <a:rPr lang="ru-RU" sz="2800" dirty="0" smtClean="0"/>
            </a:br>
            <a:r>
              <a:rPr lang="ru-RU" sz="2800" dirty="0" smtClean="0"/>
              <a:t>Много людям радости после всех трудов.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420889"/>
            <a:ext cx="14401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http://4.bp.blogspot.com/-g2hl99x22ZE/T41Gba3tDTI/AAAAAAAAAPA/v5Hg_9tED-0/s1600/zozhfood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686425" cy="424815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166</Words>
  <Application>Microsoft Office PowerPoint</Application>
  <PresentationFormat>Экран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 по окружающему миру «Признаки осени»</vt:lpstr>
      <vt:lpstr>Здравствуй, осень! Здравствуй, осень!</vt:lpstr>
      <vt:lpstr>Хорошо, что ты пришла. У тебя мы, осень, спросим: «Что в подарок принесла?»</vt:lpstr>
      <vt:lpstr>Приметы осени:</vt:lpstr>
      <vt:lpstr> Жёлтые, красные листья По ветру вьются, летят. </vt:lpstr>
      <vt:lpstr>Птицы на юг улетают,  Гуси, грачи, журавли… Вот уж последняя стая Крыльями машет вдали.</vt:lpstr>
      <vt:lpstr>В руки возьмём по картинке, В лес за грибами пойдём. Пахнут пеньки и тропинки Вкусным осенним грибком.</vt:lpstr>
      <vt:lpstr>Осень! Славная пора! Любит осень детвора,  Сливы, груши, виноград – Всё поспело для ребят.</vt:lpstr>
      <vt:lpstr>Собирают осенью урожай плодов. Много людям радости после всех трудов.</vt:lpstr>
      <vt:lpstr>Скучная картина! Тучи без конца. Дождик так и льётся, Лужи у крыльца.</vt:lpstr>
      <vt:lpstr>Осенние месяца</vt:lpstr>
      <vt:lpstr>Распахнулись двери школ -</vt:lpstr>
      <vt:lpstr>Что за месяц к вам пришёл?</vt:lpstr>
      <vt:lpstr>Осенние месяца</vt:lpstr>
      <vt:lpstr>Осенние месяца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Олейникова Ирина Александровна</cp:lastModifiedBy>
  <cp:revision>18</cp:revision>
  <dcterms:modified xsi:type="dcterms:W3CDTF">2012-10-30T07:48:15Z</dcterms:modified>
</cp:coreProperties>
</file>