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B30A3-9CC2-4EB5-B0C0-DB324F9B3725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C1EE-E8A2-4AB1-8EAF-E61DEB3F9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5C1EE-E8A2-4AB1-8EAF-E61DEB3F9C9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6B84F-9D67-4F7C-B125-601A618B297A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991E7-0350-4E11-93D8-7886BA599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892480" cy="1470025"/>
          </a:xfrm>
        </p:spPr>
        <p:txBody>
          <a:bodyPr/>
          <a:lstStyle/>
          <a:p>
            <a:r>
              <a:rPr lang="ru-RU" b="1" smtClean="0">
                <a:latin typeface="Segoe Script" pitchFamily="34" charset="0"/>
              </a:rPr>
              <a:t>18.10   </a:t>
            </a:r>
            <a:r>
              <a:rPr lang="ru-RU" b="1" dirty="0" smtClean="0">
                <a:latin typeface="Segoe Script" pitchFamily="34" charset="0"/>
              </a:rPr>
              <a:t>Классная работа.</a:t>
            </a:r>
            <a:endParaRPr lang="ru-RU" b="1" dirty="0"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Повторяем: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3568" y="3501008"/>
            <a:ext cx="936104" cy="0"/>
          </a:xfrm>
          <a:prstGeom prst="line">
            <a:avLst/>
          </a:prstGeom>
          <a:ln w="762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51720" y="3501008"/>
            <a:ext cx="864096" cy="0"/>
          </a:xfrm>
          <a:prstGeom prst="line">
            <a:avLst/>
          </a:prstGeom>
          <a:ln w="762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19872" y="3501008"/>
            <a:ext cx="864096" cy="0"/>
          </a:xfrm>
          <a:prstGeom prst="line">
            <a:avLst/>
          </a:prstGeom>
          <a:ln w="762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88024" y="3501008"/>
            <a:ext cx="864096" cy="0"/>
          </a:xfrm>
          <a:prstGeom prst="line">
            <a:avLst/>
          </a:prstGeom>
          <a:ln w="762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12160" y="3501008"/>
            <a:ext cx="936104" cy="0"/>
          </a:xfrm>
          <a:prstGeom prst="line">
            <a:avLst/>
          </a:prstGeom>
          <a:ln w="762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24328" y="3501008"/>
            <a:ext cx="1008112" cy="0"/>
          </a:xfrm>
          <a:prstGeom prst="line">
            <a:avLst/>
          </a:prstGeom>
          <a:ln w="762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9512" y="2636912"/>
            <a:ext cx="161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 мм </a:t>
            </a:r>
            <a:r>
              <a:rPr lang="ru-RU" sz="3600" b="1" baseline="30000" dirty="0" smtClean="0"/>
              <a:t>2</a:t>
            </a:r>
            <a:endParaRPr lang="ru-RU" sz="3600" b="1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2987824" y="256490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 дм </a:t>
            </a:r>
            <a:r>
              <a:rPr lang="ru-RU" sz="3600" b="1" baseline="30000" dirty="0" smtClean="0"/>
              <a:t>2</a:t>
            </a:r>
            <a:endParaRPr lang="ru-RU" sz="3600" b="1" baseline="30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691680" y="2636912"/>
            <a:ext cx="1440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 см </a:t>
            </a:r>
            <a:r>
              <a:rPr lang="ru-RU" sz="3200" b="1" baseline="30000" dirty="0" smtClean="0"/>
              <a:t>2</a:t>
            </a:r>
            <a:endParaRPr lang="ru-RU" sz="3200" b="1" baseline="30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2564904"/>
            <a:ext cx="11112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1 м </a:t>
            </a:r>
            <a:r>
              <a:rPr lang="ru-RU" sz="3600" b="1" baseline="30000" dirty="0" smtClean="0"/>
              <a:t>2</a:t>
            </a:r>
            <a:endParaRPr lang="ru-RU" sz="3600" b="1" baseline="30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868144" y="2564904"/>
            <a:ext cx="819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1</a:t>
            </a:r>
            <a:r>
              <a:rPr lang="ru-RU" sz="3600" b="1" baseline="30000" dirty="0"/>
              <a:t> </a:t>
            </a:r>
            <a:r>
              <a:rPr lang="ru-RU" sz="3600" b="1" dirty="0" smtClean="0"/>
              <a:t> а</a:t>
            </a:r>
            <a:endParaRPr lang="ru-RU" sz="3600" b="1" baseline="30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876256" y="2564904"/>
            <a:ext cx="925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1  га</a:t>
            </a:r>
            <a:endParaRPr lang="ru-RU" sz="3200" b="1" baseline="30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805172" y="2564904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1 км </a:t>
            </a:r>
            <a:r>
              <a:rPr lang="ru-RU" sz="3600" b="1" baseline="30000" dirty="0" smtClean="0"/>
              <a:t>2</a:t>
            </a:r>
            <a:endParaRPr lang="ru-RU" sz="3600" b="1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1043608" y="3717032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100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483768" y="3717032"/>
            <a:ext cx="963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100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79912" y="3717032"/>
            <a:ext cx="963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100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20072" y="3717032"/>
            <a:ext cx="963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100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444208" y="3717032"/>
            <a:ext cx="963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100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956376" y="3717032"/>
            <a:ext cx="963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100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 smtClean="0"/>
              <a:t>Вырази: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51720" y="1124744"/>
            <a:ext cx="6635080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600" b="1" dirty="0" smtClean="0"/>
              <a:t>802 м</a:t>
            </a:r>
            <a:r>
              <a:rPr lang="ru-RU" sz="4600" b="1" baseline="30000" dirty="0" smtClean="0"/>
              <a:t>2</a:t>
            </a:r>
            <a:r>
              <a:rPr lang="ru-RU" sz="4600" b="1" dirty="0" smtClean="0"/>
              <a:t>  =… а …. м</a:t>
            </a:r>
            <a:r>
              <a:rPr lang="ru-RU" sz="4600" b="1" baseline="30000" dirty="0" smtClean="0"/>
              <a:t>2</a:t>
            </a:r>
            <a:endParaRPr lang="ru-RU" sz="4600" b="1" dirty="0" smtClean="0"/>
          </a:p>
          <a:p>
            <a:pPr>
              <a:buNone/>
            </a:pPr>
            <a:r>
              <a:rPr lang="ru-RU" sz="4600" b="1" dirty="0" smtClean="0"/>
              <a:t>34 600 м</a:t>
            </a:r>
            <a:r>
              <a:rPr lang="ru-RU" sz="4600" b="1" baseline="30000" dirty="0" smtClean="0"/>
              <a:t>2</a:t>
            </a:r>
            <a:r>
              <a:rPr lang="ru-RU" sz="4600" b="1" dirty="0" smtClean="0"/>
              <a:t> = … га ….а </a:t>
            </a:r>
          </a:p>
          <a:p>
            <a:pPr>
              <a:buNone/>
            </a:pPr>
            <a:r>
              <a:rPr lang="ru-RU" sz="4600" b="1" dirty="0" smtClean="0"/>
              <a:t>8 040 м</a:t>
            </a:r>
            <a:r>
              <a:rPr lang="ru-RU" sz="4600" b="1" baseline="30000" dirty="0" smtClean="0"/>
              <a:t>2</a:t>
            </a:r>
            <a:r>
              <a:rPr lang="ru-RU" sz="4600" b="1" dirty="0" smtClean="0"/>
              <a:t> = … а … м </a:t>
            </a:r>
            <a:r>
              <a:rPr lang="ru-RU" sz="4600" b="1" baseline="30000" dirty="0" smtClean="0"/>
              <a:t>2</a:t>
            </a:r>
            <a:endParaRPr lang="ru-RU" sz="4600" b="1" dirty="0" smtClean="0"/>
          </a:p>
          <a:p>
            <a:pPr>
              <a:buNone/>
            </a:pPr>
            <a:r>
              <a:rPr lang="ru-RU" sz="4600" b="1" dirty="0" smtClean="0"/>
              <a:t>28 а 40 м</a:t>
            </a:r>
            <a:r>
              <a:rPr lang="ru-RU" sz="4600" b="1" baseline="30000" dirty="0" smtClean="0"/>
              <a:t>2</a:t>
            </a:r>
            <a:r>
              <a:rPr lang="ru-RU" sz="4600" b="1" dirty="0" smtClean="0"/>
              <a:t> =  …. м</a:t>
            </a:r>
            <a:r>
              <a:rPr lang="ru-RU" sz="4600" b="1" baseline="30000" dirty="0" smtClean="0"/>
              <a:t>2</a:t>
            </a:r>
            <a:r>
              <a:rPr lang="ru-RU" sz="4600" b="1" dirty="0" smtClean="0"/>
              <a:t> </a:t>
            </a:r>
          </a:p>
          <a:p>
            <a:pPr>
              <a:buNone/>
            </a:pPr>
            <a:r>
              <a:rPr lang="ru-RU" sz="4600" b="1" dirty="0" smtClean="0"/>
              <a:t>104 м</a:t>
            </a:r>
            <a:r>
              <a:rPr lang="ru-RU" sz="4600" b="1" baseline="30000" dirty="0" smtClean="0"/>
              <a:t>2</a:t>
            </a:r>
            <a:r>
              <a:rPr lang="ru-RU" sz="4600" b="1" dirty="0" smtClean="0"/>
              <a:t> = … а … м</a:t>
            </a:r>
            <a:r>
              <a:rPr lang="ru-RU" sz="4600" b="1" baseline="30000" dirty="0" smtClean="0"/>
              <a:t>2</a:t>
            </a:r>
            <a:r>
              <a:rPr lang="ru-RU" sz="4600" b="1" dirty="0" smtClean="0"/>
              <a:t> </a:t>
            </a:r>
          </a:p>
          <a:p>
            <a:pPr>
              <a:buNone/>
            </a:pPr>
            <a:r>
              <a:rPr lang="ru-RU" sz="4600" b="1" dirty="0" smtClean="0"/>
              <a:t>50 га 4 а = … м</a:t>
            </a:r>
            <a:r>
              <a:rPr lang="ru-RU" sz="4600" b="1" baseline="30000" dirty="0" smtClean="0"/>
              <a:t>2</a:t>
            </a:r>
            <a:endParaRPr lang="ru-RU" sz="4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2132856"/>
            <a:ext cx="5256584" cy="36004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3140968"/>
            <a:ext cx="2232248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4048" y="2276872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3</a:t>
            </a:r>
            <a:r>
              <a:rPr lang="ru-RU" sz="4000" b="1" dirty="0" smtClean="0">
                <a:solidFill>
                  <a:schemeClr val="bg1"/>
                </a:solidFill>
              </a:rPr>
              <a:t> дм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350100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1 дм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14096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дм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148478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8 дм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11760" y="3573016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S- </a:t>
            </a:r>
            <a:r>
              <a:rPr lang="ru-RU" sz="5400" b="1" dirty="0" smtClean="0">
                <a:solidFill>
                  <a:schemeClr val="bg1"/>
                </a:solidFill>
              </a:rPr>
              <a:t>?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602128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Ответ записать в мм</a:t>
            </a:r>
            <a:r>
              <a:rPr lang="ru-RU" sz="3600" b="1" baseline="30000" dirty="0" smtClean="0"/>
              <a:t> 2 </a:t>
            </a:r>
            <a:endParaRPr lang="ru-RU" sz="36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/>
              <a:t>С</a:t>
            </a:r>
            <a:r>
              <a:rPr lang="ru-RU" b="1" dirty="0" smtClean="0"/>
              <a:t>колько квадратов на рисунке?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2492896"/>
          <a:ext cx="6072336" cy="275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084"/>
                <a:gridCol w="1518084"/>
                <a:gridCol w="1518084"/>
                <a:gridCol w="1518084"/>
              </a:tblGrid>
              <a:tr h="1376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/>
              <a:t>За год в доме отдыха побывало 2844 отдыхающих. Летом заехала 1/3 всех отдохнувших, зимой – в 2 раза меньше, чем летом, а осенью и весной отдыхающих было поровну. По сколько человек отдохнуло осенью и весной?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144</Words>
  <Application>Microsoft Office PowerPoint</Application>
  <PresentationFormat>Экран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18.10   Классная работа.</vt:lpstr>
      <vt:lpstr>Повторяем:</vt:lpstr>
      <vt:lpstr>Вырази:</vt:lpstr>
      <vt:lpstr>Задача:</vt:lpstr>
      <vt:lpstr> Сколько квадратов на рисунке?</vt:lpstr>
      <vt:lpstr>Задача: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Вырази:</dc:title>
  <dc:creator>Маря</dc:creator>
  <cp:lastModifiedBy>Маря</cp:lastModifiedBy>
  <cp:revision>9</cp:revision>
  <dcterms:created xsi:type="dcterms:W3CDTF">2012-10-17T03:31:38Z</dcterms:created>
  <dcterms:modified xsi:type="dcterms:W3CDTF">2012-10-18T04:30:55Z</dcterms:modified>
</cp:coreProperties>
</file>