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2" r:id="rId3"/>
    <p:sldId id="263" r:id="rId4"/>
    <p:sldId id="264" r:id="rId5"/>
    <p:sldId id="257" r:id="rId6"/>
    <p:sldId id="258" r:id="rId7"/>
    <p:sldId id="272" r:id="rId8"/>
    <p:sldId id="259" r:id="rId9"/>
    <p:sldId id="260" r:id="rId10"/>
    <p:sldId id="261" r:id="rId11"/>
    <p:sldId id="269" r:id="rId12"/>
    <p:sldId id="265" r:id="rId13"/>
    <p:sldId id="266" r:id="rId14"/>
    <p:sldId id="267" r:id="rId15"/>
    <p:sldId id="268" r:id="rId16"/>
    <p:sldId id="270" r:id="rId17"/>
    <p:sldId id="271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49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DE335-9EDC-460E-B76F-D2CFFE746CC6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CC6DA-7271-42E9-B64F-65D6633BB6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49658-B730-40C6-9ED2-9A18D4BA13DE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18C5A-885F-4B4F-8740-583A65136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18C5A-885F-4B4F-8740-583A6513629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i="1" u="none" dirty="0" smtClean="0"/>
              <a:t>Крупное морское млекопитающее</a:t>
            </a:r>
            <a:r>
              <a:rPr lang="ru-RU" sz="2000" b="1" i="1" u="none" baseline="0" dirty="0" smtClean="0"/>
              <a:t> – кит.</a:t>
            </a:r>
            <a:endParaRPr lang="ru-RU" sz="2000" b="1" i="1" u="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18C5A-885F-4B4F-8740-583A6513629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1B01-89FA-49CF-849C-9057C0E9375A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7944-0EF0-4603-81B7-E69566AC2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1B01-89FA-49CF-849C-9057C0E9375A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7944-0EF0-4603-81B7-E69566AC2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1B01-89FA-49CF-849C-9057C0E9375A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7944-0EF0-4603-81B7-E69566AC2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1B01-89FA-49CF-849C-9057C0E9375A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7944-0EF0-4603-81B7-E69566AC2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1B01-89FA-49CF-849C-9057C0E9375A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7944-0EF0-4603-81B7-E69566AC2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1B01-89FA-49CF-849C-9057C0E9375A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7944-0EF0-4603-81B7-E69566AC2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1B01-89FA-49CF-849C-9057C0E9375A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7944-0EF0-4603-81B7-E69566AC2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1B01-89FA-49CF-849C-9057C0E9375A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7944-0EF0-4603-81B7-E69566AC2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1B01-89FA-49CF-849C-9057C0E9375A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7944-0EF0-4603-81B7-E69566AC2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1B01-89FA-49CF-849C-9057C0E9375A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E7944-0EF0-4603-81B7-E69566AC2A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D1B01-89FA-49CF-849C-9057C0E9375A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4E7944-0EF0-4603-81B7-E69566AC2A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56D1B01-89FA-49CF-849C-9057C0E9375A}" type="datetimeFigureOut">
              <a:rPr lang="ru-RU" smtClean="0"/>
              <a:pPr/>
              <a:t>25.03.2010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4E7944-0EF0-4603-81B7-E69566AC2A9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wipe/>
    <p:sndAc>
      <p:stSnd>
        <p:snd r:embed="rId13" name="chimes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Животные нашей планеты.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2200728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/>
              <a:t>Антилопа. </a:t>
            </a:r>
          </a:p>
          <a:p>
            <a:pPr algn="ctr"/>
            <a:r>
              <a:rPr lang="ru-RU" sz="2800" b="1" i="1" dirty="0" smtClean="0"/>
              <a:t>Тукан.</a:t>
            </a:r>
          </a:p>
          <a:p>
            <a:pPr algn="ctr"/>
            <a:r>
              <a:rPr lang="ru-RU" sz="2800" b="1" i="1" dirty="0" smtClean="0"/>
              <a:t>Черепаха.</a:t>
            </a:r>
          </a:p>
          <a:p>
            <a:pPr algn="ctr"/>
            <a:r>
              <a:rPr lang="ru-RU" sz="2800" b="1" i="1" dirty="0" smtClean="0"/>
              <a:t>Кит.</a:t>
            </a:r>
            <a:endParaRPr lang="ru-RU" sz="2800" b="1" i="1" dirty="0"/>
          </a:p>
        </p:txBody>
      </p:sp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aquarium-fish-12.jpg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142844" y="214313"/>
            <a:ext cx="5000660" cy="6429375"/>
          </a:xfrm>
        </p:spPr>
      </p:pic>
      <p:sp>
        <p:nvSpPr>
          <p:cNvPr id="17" name="Содержимое 16"/>
          <p:cNvSpPr>
            <a:spLocks noGrp="1"/>
          </p:cNvSpPr>
          <p:nvPr>
            <p:ph sz="half" idx="4294967295"/>
          </p:nvPr>
        </p:nvSpPr>
        <p:spPr>
          <a:xfrm>
            <a:off x="5105400" y="214313"/>
            <a:ext cx="4038600" cy="6429375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Начиная с мезозойской эры строение морских черепах практически не изменялось. Они имеют обтекаемый сердцевидной или овальной формы панцирь, покрытый роговыми щитками, две задние лапы и развитые передние ласты. Большая голова не убирается под панцирь.</a:t>
            </a:r>
          </a:p>
          <a:p>
            <a:r>
              <a:rPr lang="ru-RU" sz="1400" dirty="0" smtClean="0"/>
              <a:t>Первые пять лет жизни ведут хищный образ жизни, питаясь зоопланктоном, а после становятся травоядными.</a:t>
            </a:r>
          </a:p>
          <a:p>
            <a:r>
              <a:rPr lang="ru-RU" sz="1400" dirty="0" smtClean="0"/>
              <a:t>Средняя продолжительность жизни ок.80 лет. Они способны безошибочно вернуться на место своего рождения по прошествии многих лет. </a:t>
            </a:r>
          </a:p>
          <a:p>
            <a:r>
              <a:rPr lang="ru-RU" sz="1400" dirty="0" smtClean="0"/>
              <a:t>В течении всего года гнездования, который случается раз в 2 – 4 года, самка откладывает от 4 – 7 кладок по 150 -200 яиц.</a:t>
            </a:r>
          </a:p>
          <a:p>
            <a:r>
              <a:rPr lang="ru-RU" sz="1400" dirty="0" smtClean="0"/>
              <a:t>Распространены в тропических и субтропических областях океанов. В территориальные воды России заходит один вид морских черепах.</a:t>
            </a:r>
          </a:p>
          <a:p>
            <a:r>
              <a:rPr lang="ru-RU" sz="1400" dirty="0" smtClean="0"/>
              <a:t>От температуры песка зависит будущий пол черепашек. Смертность среди них велика, что является препятствием к восстановлению популяции морских черепах.</a:t>
            </a:r>
            <a:endParaRPr lang="ru-RU" sz="1400" dirty="0"/>
          </a:p>
        </p:txBody>
      </p:sp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.jpeg"/>
          <p:cNvPicPr>
            <a:picLocks noChangeAspect="1"/>
          </p:cNvPicPr>
          <p:nvPr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285720" y="285728"/>
            <a:ext cx="8572560" cy="63579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strips dir="ru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umpback Wha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 spd="slow">
    <p:wip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715304" cy="642942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/>
              <a:t>КИТ- МОРСКОЕ МЛЕКОПИТАЮЩЕЕ.</a:t>
            </a:r>
            <a:endParaRPr lang="ru-RU" sz="2800" b="1" i="1" dirty="0"/>
          </a:p>
        </p:txBody>
      </p:sp>
      <p:pic>
        <p:nvPicPr>
          <p:cNvPr id="5" name="Содержимое 4" descr="6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1071546"/>
            <a:ext cx="4357718" cy="55721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Содержимое 5" descr="145117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857752" y="857232"/>
            <a:ext cx="4071966" cy="58579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14282" y="142852"/>
            <a:ext cx="3429024" cy="6357982"/>
          </a:xfrm>
        </p:spPr>
        <p:txBody>
          <a:bodyPr/>
          <a:lstStyle/>
          <a:p>
            <a:r>
              <a:rPr lang="ru-RU" dirty="0" smtClean="0"/>
              <a:t>Водное млекопитающее, к которым относятся киты, дельфины, морские свиньи. </a:t>
            </a:r>
          </a:p>
          <a:p>
            <a:r>
              <a:rPr lang="ru-RU" dirty="0" smtClean="0"/>
              <a:t>Имеют обтекаемое тело, которое завершается парой широких уплощённых  хвостовых плавников. Они и обеспечивают движение животного вперёд. Грудные ласты служат «рулями глубины», обеспечивают повороты и торможение.</a:t>
            </a:r>
          </a:p>
          <a:p>
            <a:r>
              <a:rPr lang="ru-RU" dirty="0" smtClean="0"/>
              <a:t>Короткая шея, не более 15см.</a:t>
            </a:r>
          </a:p>
          <a:p>
            <a:r>
              <a:rPr lang="ru-RU" dirty="0" smtClean="0"/>
              <a:t>Теплокровное млекопитающее. Под гладкой кожей жировая прослойка – до 30см, которая защищает их от переохлаждения и удерживает в организме воду.</a:t>
            </a:r>
          </a:p>
          <a:p>
            <a:r>
              <a:rPr lang="ru-RU" dirty="0" smtClean="0"/>
              <a:t>Дышат киты атмосферным воздухом. Вдыхает воздух, поднявшись на поверхность воды. Перед погружением в воду лёгкие наполняются воздухом, который со временем нагревается и насыщается влагой, а когда зверь всплывает, то выдыхает столб конденсированного пара – фонтан. </a:t>
            </a:r>
          </a:p>
          <a:p>
            <a:r>
              <a:rPr lang="ru-RU" dirty="0" smtClean="0"/>
              <a:t>Китовый фонтан- это вовсе не столб воды. У разных видов фонтаны различны по форме и высоте.</a:t>
            </a:r>
          </a:p>
          <a:p>
            <a:r>
              <a:rPr lang="ru-RU" dirty="0" smtClean="0"/>
              <a:t>Киты заглатывают пищу целиком и поглощают в сутки до 1 тонны корма.</a:t>
            </a:r>
          </a:p>
          <a:p>
            <a:r>
              <a:rPr lang="ru-RU" dirty="0" smtClean="0"/>
              <a:t>В настоящее время китобойный промысел  под запретом.</a:t>
            </a:r>
            <a:endParaRPr lang="ru-RU" dirty="0"/>
          </a:p>
        </p:txBody>
      </p:sp>
      <p:pic>
        <p:nvPicPr>
          <p:cNvPr id="5" name="Рисунок 4" descr="blue-whale-tail-deep-dive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8078" r="8078"/>
          <a:stretch>
            <a:fillRect/>
          </a:stretch>
        </p:blipFill>
        <p:spPr>
          <a:xfrm rot="420000">
            <a:off x="3697426" y="553093"/>
            <a:ext cx="5024327" cy="462668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4114800" cy="785818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/>
              <a:t>Великаны гидросферы.</a:t>
            </a:r>
            <a:endParaRPr lang="ru-RU" sz="3200" b="1" i="1" dirty="0"/>
          </a:p>
        </p:txBody>
      </p:sp>
      <p:pic>
        <p:nvPicPr>
          <p:cNvPr id="8" name="Содержимое 7" descr="kiti5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14282" y="571480"/>
            <a:ext cx="4281518" cy="60722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5" name="Содержимое 14" descr="whale_jump_okinawa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648200" y="571480"/>
            <a:ext cx="4281518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i="1" dirty="0" smtClean="0"/>
              <a:t>Здравствуйте! Рубрика «Проверь себя».</a:t>
            </a:r>
            <a:endParaRPr lang="ru-RU" sz="3200" b="1" i="1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214282" y="928670"/>
            <a:ext cx="3643338" cy="5426255"/>
          </a:xfrm>
        </p:spPr>
        <p:txBody>
          <a:bodyPr>
            <a:normAutofit/>
          </a:bodyPr>
          <a:lstStyle/>
          <a:p>
            <a:r>
              <a:rPr lang="ru-RU" sz="2000" b="1" i="1" dirty="0" smtClean="0"/>
              <a:t>ЭТО ЖИВОТНОЕ ИМЕЕТ ОБТЕКАЕМОЕ ТЕЛО, КОРОТКУЮ ШЕЮ, ДЫШИТ АТМОСФЕРНЫМ ВОЗДУХОМ, ИМЕЕТ ПАРУ ХВОСТОВЫХ ЛАСТОВ, ЗА СУТКИ СЪЕДАЕТ 1 ТОННУ КОРМА, ДЕТЁНЫША КОРМИТ МОЛОКОМ?</a:t>
            </a:r>
          </a:p>
          <a:p>
            <a:endParaRPr lang="ru-RU" sz="2000" b="1" i="1" dirty="0" smtClean="0"/>
          </a:p>
          <a:p>
            <a:r>
              <a:rPr lang="ru-RU" sz="2000" b="1" i="1" dirty="0" smtClean="0"/>
              <a:t>Назовите представителей этой группы водных млекопитающих.</a:t>
            </a:r>
            <a:endParaRPr lang="ru-RU" sz="2000" b="1" i="1" dirty="0"/>
          </a:p>
        </p:txBody>
      </p:sp>
      <p:pic>
        <p:nvPicPr>
          <p:cNvPr id="11" name="Содержимое 10" descr="usatye_kity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786182" y="928670"/>
            <a:ext cx="5143536" cy="57150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pu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57290" y="214291"/>
            <a:ext cx="6429420" cy="428627"/>
          </a:xfrm>
        </p:spPr>
        <p:txBody>
          <a:bodyPr>
            <a:noAutofit/>
          </a:bodyPr>
          <a:lstStyle/>
          <a:p>
            <a:pPr algn="ctr"/>
            <a:r>
              <a:rPr lang="ru-RU" sz="2800" i="1" dirty="0" smtClean="0"/>
              <a:t>Молодцы!     Продолжим.</a:t>
            </a:r>
            <a:endParaRPr lang="ru-RU" sz="2800" i="1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09600" y="857232"/>
            <a:ext cx="2209800" cy="5072098"/>
          </a:xfrm>
        </p:spPr>
        <p:txBody>
          <a:bodyPr>
            <a:noAutofit/>
          </a:bodyPr>
          <a:lstStyle/>
          <a:p>
            <a:r>
              <a:rPr lang="ru-RU" sz="2000" b="1" i="1" dirty="0" smtClean="0"/>
              <a:t>Это животное  живёт в Центральной и Южной Америке, относится к всеядным.</a:t>
            </a:r>
          </a:p>
          <a:p>
            <a:endParaRPr lang="ru-RU" sz="2000" b="1" i="1" dirty="0" smtClean="0"/>
          </a:p>
          <a:p>
            <a:r>
              <a:rPr lang="ru-RU" sz="2000" b="1" i="1" dirty="0" smtClean="0"/>
              <a:t>Имеет очень яркую внешность. Кричит что – то вроде «</a:t>
            </a:r>
            <a:r>
              <a:rPr lang="ru-RU" sz="2000" b="1" i="1" dirty="0" err="1" smtClean="0"/>
              <a:t>токано</a:t>
            </a:r>
            <a:r>
              <a:rPr lang="ru-RU" sz="2000" b="1" i="1" dirty="0" smtClean="0"/>
              <a:t>! </a:t>
            </a:r>
            <a:r>
              <a:rPr lang="ru-RU" sz="2000" b="1" i="1" dirty="0" err="1" smtClean="0"/>
              <a:t>токано</a:t>
            </a:r>
            <a:r>
              <a:rPr lang="ru-RU" sz="2000" b="1" i="1" dirty="0" smtClean="0"/>
              <a:t>!»</a:t>
            </a:r>
          </a:p>
          <a:p>
            <a:endParaRPr lang="ru-RU" sz="2000" b="1" i="1" dirty="0"/>
          </a:p>
        </p:txBody>
      </p:sp>
      <p:pic>
        <p:nvPicPr>
          <p:cNvPr id="18" name="Рисунок 17" descr="тукаша.jpe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541" b="541"/>
          <a:stretch>
            <a:fillRect/>
          </a:stretch>
        </p:blipFill>
        <p:spPr>
          <a:xfrm rot="420000">
            <a:off x="2546941" y="892544"/>
            <a:ext cx="6406359" cy="55828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3071834" cy="428628"/>
          </a:xfrm>
        </p:spPr>
        <p:txBody>
          <a:bodyPr/>
          <a:lstStyle/>
          <a:p>
            <a:pPr algn="ctr"/>
            <a:r>
              <a:rPr lang="ru-RU" sz="2400" b="1" i="1" dirty="0" smtClean="0"/>
              <a:t>Подумай и ответь.</a:t>
            </a:r>
            <a:endParaRPr lang="ru-RU" sz="2400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14282" y="928670"/>
            <a:ext cx="3214718" cy="5643602"/>
          </a:xfrm>
        </p:spPr>
        <p:txBody>
          <a:bodyPr>
            <a:noAutofit/>
          </a:bodyPr>
          <a:lstStyle/>
          <a:p>
            <a:r>
              <a:rPr lang="ru-RU" sz="1800" b="1" i="1" dirty="0" smtClean="0"/>
              <a:t>Начиная с мезозойской эры строение этих животных практически не изменялось.</a:t>
            </a:r>
          </a:p>
          <a:p>
            <a:endParaRPr lang="ru-RU" sz="1800" b="1" i="1" dirty="0" smtClean="0"/>
          </a:p>
          <a:p>
            <a:r>
              <a:rPr lang="ru-RU" sz="1800" b="1" i="1" dirty="0" smtClean="0"/>
              <a:t>В настоящее время распространены в тропических и субтропических областях океанов.</a:t>
            </a:r>
          </a:p>
          <a:p>
            <a:endParaRPr lang="ru-RU" sz="1800" b="1" i="1" dirty="0" smtClean="0"/>
          </a:p>
          <a:p>
            <a:r>
              <a:rPr lang="ru-RU" sz="1800" b="1" i="1" dirty="0" smtClean="0"/>
              <a:t>Первые пять лет по типу питания – хищники, после становятся – травоядными.</a:t>
            </a:r>
          </a:p>
          <a:p>
            <a:endParaRPr lang="ru-RU" sz="1800" b="1" i="1" dirty="0" smtClean="0"/>
          </a:p>
          <a:p>
            <a:r>
              <a:rPr lang="ru-RU" sz="1800" b="1" i="1" dirty="0" smtClean="0"/>
              <a:t> Обладают отличными навигационными способностями.</a:t>
            </a:r>
            <a:endParaRPr lang="ru-RU" sz="1800" b="1" i="1" dirty="0"/>
          </a:p>
        </p:txBody>
      </p:sp>
      <p:pic>
        <p:nvPicPr>
          <p:cNvPr id="5" name="Содержимое 4" descr="hawksbill-sea-turtle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714744" y="285728"/>
            <a:ext cx="5214973" cy="6286544"/>
          </a:xfrm>
        </p:spPr>
      </p:pic>
    </p:spTree>
  </p:cSld>
  <p:clrMapOvr>
    <a:masterClrMapping/>
  </p:clrMapOvr>
  <p:transition spd="slow">
    <p:split orient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14380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/>
              <a:t>Удивительный мир антилоп.</a:t>
            </a:r>
            <a:endParaRPr lang="ru-RU" sz="4000" b="1" i="1" dirty="0"/>
          </a:p>
        </p:txBody>
      </p:sp>
      <p:pic>
        <p:nvPicPr>
          <p:cNvPr id="5" name="Содержимое 4" descr="Oryx Antelope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14282" y="1071546"/>
            <a:ext cx="4357718" cy="5572164"/>
          </a:xfrm>
        </p:spPr>
      </p:pic>
      <p:pic>
        <p:nvPicPr>
          <p:cNvPr id="10" name="Содержимое 9" descr="normal_024~100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643438" y="1071546"/>
            <a:ext cx="4286280" cy="5572164"/>
          </a:xfrm>
        </p:spPr>
      </p:pic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3429024" cy="642918"/>
          </a:xfrm>
        </p:spPr>
        <p:txBody>
          <a:bodyPr/>
          <a:lstStyle/>
          <a:p>
            <a:pPr algn="ctr"/>
            <a:r>
              <a:rPr lang="ru-RU" b="1" i="1" dirty="0" smtClean="0"/>
              <a:t>Ты красива как газель.</a:t>
            </a:r>
            <a:endParaRPr lang="ru-RU" b="1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14282" y="785794"/>
            <a:ext cx="3429024" cy="546260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</a:t>
            </a:r>
            <a:r>
              <a:rPr lang="ru-RU" sz="1600" dirty="0" smtClean="0"/>
              <a:t>У всех антилоп длинные и стройные ноги, хвост оканчивается пучком волос, шерсть короткая, окрашена в живые цвета. У многих антилоп существуют слёзные каналы под глазами. </a:t>
            </a:r>
          </a:p>
          <a:p>
            <a:r>
              <a:rPr lang="ru-RU" sz="1600" dirty="0" smtClean="0"/>
              <a:t> Величина животных различна: карликовые – 20-23 см в вышину; крупные виды – 1,6 м– 2 м ростом.</a:t>
            </a:r>
          </a:p>
          <a:p>
            <a:r>
              <a:rPr lang="ru-RU" sz="1600" dirty="0" smtClean="0"/>
              <a:t> Все антилопы мирные, пугливые животные и замечательны быстротой своих движений.</a:t>
            </a:r>
          </a:p>
          <a:p>
            <a:r>
              <a:rPr lang="ru-RU" sz="1600" dirty="0" smtClean="0"/>
              <a:t> Водятся в Южной и Северной Америке в огромном количестве, в степях Азии и Восточной России.</a:t>
            </a:r>
          </a:p>
          <a:p>
            <a:r>
              <a:rPr lang="ru-RU" sz="1600" dirty="0" smtClean="0"/>
              <a:t> Мясо антилоп вкусно, поэтому они истребляются хищниками.</a:t>
            </a:r>
          </a:p>
          <a:p>
            <a:endParaRPr lang="ru-RU" sz="1600" dirty="0" smtClean="0"/>
          </a:p>
          <a:p>
            <a:r>
              <a:rPr lang="ru-RU" sz="1600" dirty="0" smtClean="0"/>
              <a:t> Благодаря своему изяществу и блестящим чёрным глазам один из видов антилоп – газель, служила древним арабским писателям для сравнений.</a:t>
            </a:r>
            <a:endParaRPr lang="ru-RU" sz="1600" dirty="0"/>
          </a:p>
        </p:txBody>
      </p:sp>
      <p:pic>
        <p:nvPicPr>
          <p:cNvPr id="15" name="Содержимое 14" descr="275px-Springbok_Namibia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857621" y="357166"/>
            <a:ext cx="5072098" cy="6357982"/>
          </a:xfrm>
        </p:spPr>
      </p:pic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normal_010~44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42844" y="428604"/>
            <a:ext cx="3533782" cy="6286544"/>
          </a:xfrm>
        </p:spPr>
      </p:pic>
      <p:pic>
        <p:nvPicPr>
          <p:cNvPr id="8" name="Содержимое 7" descr="normal_031163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3929058" y="785794"/>
            <a:ext cx="5072098" cy="5929354"/>
          </a:xfrm>
        </p:spPr>
      </p:pic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43240" y="214290"/>
            <a:ext cx="4857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Экзотическая птица.</a:t>
            </a:r>
            <a:endParaRPr lang="ru-RU" sz="2800" b="1" i="1" dirty="0"/>
          </a:p>
        </p:txBody>
      </p:sp>
      <p:pic>
        <p:nvPicPr>
          <p:cNvPr id="8" name="Рисунок 7" descr="Toco Touc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714356"/>
            <a:ext cx="8715436" cy="59293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strips dir="r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"/>
            <a:ext cx="2786082" cy="714356"/>
          </a:xfrm>
        </p:spPr>
        <p:txBody>
          <a:bodyPr>
            <a:normAutofit fontScale="90000"/>
          </a:bodyPr>
          <a:lstStyle/>
          <a:p>
            <a:r>
              <a:rPr lang="ru-RU" sz="2400" i="1" dirty="0" smtClean="0"/>
              <a:t>Чем интересна эта птица?</a:t>
            </a:r>
            <a:endParaRPr lang="ru-RU" sz="24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0" y="785794"/>
            <a:ext cx="2786050" cy="5857916"/>
          </a:xfrm>
        </p:spPr>
        <p:txBody>
          <a:bodyPr>
            <a:noAutofit/>
          </a:bodyPr>
          <a:lstStyle/>
          <a:p>
            <a:r>
              <a:rPr lang="ru-RU" sz="1400" b="1" i="1" dirty="0" smtClean="0"/>
              <a:t>Самым примечательным во внешности является – клюв, который может составлять треть от всего тела. Клюв у туканов лёгкий, т.к. внутри находится пористая и лёгкая кость, покрытая тонкой плёнкой. Клюв необходим ему для добывания пищи. Птица относится к всеядным.</a:t>
            </a:r>
          </a:p>
          <a:p>
            <a:r>
              <a:rPr lang="ru-RU" sz="1400" b="1" i="1" dirty="0" smtClean="0"/>
              <a:t>Кроме клюва у туканов интересен  – хвост, перья которого не растут как перо обычной птицы, он может двигать хвостом как кошка или собака – резко дёргать, поднять до спины.</a:t>
            </a:r>
          </a:p>
          <a:p>
            <a:r>
              <a:rPr lang="ru-RU" sz="1400" b="1" i="1" dirty="0" smtClean="0"/>
              <a:t>Живёт тукан в Центральной и Южной Америке. Очень любопытная и проказливая птица.</a:t>
            </a:r>
          </a:p>
          <a:p>
            <a:r>
              <a:rPr lang="ru-RU" sz="1400" b="1" i="1" dirty="0" smtClean="0"/>
              <a:t>А назвали их так потому, что туканы одного из видов кричат что – то вроде «</a:t>
            </a:r>
            <a:r>
              <a:rPr lang="ru-RU" sz="1400" b="1" i="1" dirty="0" err="1" smtClean="0"/>
              <a:t>Токано</a:t>
            </a:r>
            <a:r>
              <a:rPr lang="ru-RU" sz="1400" b="1" i="1" dirty="0" smtClean="0"/>
              <a:t>! </a:t>
            </a:r>
            <a:r>
              <a:rPr lang="ru-RU" sz="1400" b="1" i="1" dirty="0" err="1" smtClean="0"/>
              <a:t>Токано</a:t>
            </a:r>
            <a:r>
              <a:rPr lang="ru-RU" sz="1400" b="1" i="1" dirty="0" smtClean="0"/>
              <a:t>!», другие квакают, тявкают.</a:t>
            </a:r>
            <a:endParaRPr lang="ru-RU" sz="1400" b="1" i="1" dirty="0"/>
          </a:p>
        </p:txBody>
      </p:sp>
      <p:pic>
        <p:nvPicPr>
          <p:cNvPr id="5" name="Рисунок 4" descr="bird_21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8620" r="8620"/>
          <a:stretch>
            <a:fillRect/>
          </a:stretch>
        </p:blipFill>
        <p:spPr>
          <a:xfrm rot="420000">
            <a:off x="1772589" y="500702"/>
            <a:ext cx="7038374" cy="59930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6" name="Дуга 5"/>
          <p:cNvSpPr/>
          <p:nvPr/>
        </p:nvSpPr>
        <p:spPr>
          <a:xfrm>
            <a:off x="8715404" y="214290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i="1" dirty="0" smtClean="0"/>
              <a:t>Туканы.</a:t>
            </a:r>
            <a:endParaRPr lang="ru-RU" sz="4400" b="1" i="1" dirty="0"/>
          </a:p>
        </p:txBody>
      </p:sp>
      <p:pic>
        <p:nvPicPr>
          <p:cNvPr id="6" name="Содержимое 5" descr="хвостик.jpe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1000108"/>
            <a:ext cx="4357718" cy="56436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Содержимое 7" descr="туки.jpe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214282" y="785794"/>
            <a:ext cx="4143404" cy="58579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pPr algn="ctr"/>
            <a:r>
              <a:rPr lang="ru-RU" b="1" i="1" dirty="0" smtClean="0"/>
              <a:t>МОРСКАЯ ЧЕРЕПАХА.</a:t>
            </a:r>
            <a:endParaRPr lang="ru-RU" b="1" i="1" dirty="0"/>
          </a:p>
        </p:txBody>
      </p:sp>
      <p:pic>
        <p:nvPicPr>
          <p:cNvPr id="4" name="Содержимое 3" descr="Green Sea Turtl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-5400000">
            <a:off x="2017765" y="-339686"/>
            <a:ext cx="5251352" cy="8572564"/>
          </a:xfrm>
        </p:spPr>
      </p:pic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awksbill-sea-turtle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214282" y="428604"/>
            <a:ext cx="4045774" cy="6072230"/>
          </a:xfrm>
        </p:spPr>
      </p:pic>
      <p:pic>
        <p:nvPicPr>
          <p:cNvPr id="8" name="Содержимое 7" descr="u3031_2919_morskaya_cherepaha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tretch>
            <a:fillRect/>
          </a:stretch>
        </p:blipFill>
        <p:spPr>
          <a:xfrm>
            <a:off x="4429124" y="428604"/>
            <a:ext cx="4572032" cy="6215106"/>
          </a:xfrm>
        </p:spPr>
      </p:pic>
    </p:spTree>
  </p:cSld>
  <p:clrMapOvr>
    <a:masterClrMapping/>
  </p:clrMapOvr>
  <p:transition spd="slow">
    <p:wip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686</TotalTime>
  <Words>703</Words>
  <Application>Microsoft Office PowerPoint</Application>
  <PresentationFormat>Экран (4:3)</PresentationFormat>
  <Paragraphs>57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Животные нашей планеты.</vt:lpstr>
      <vt:lpstr>Удивительный мир антилоп.</vt:lpstr>
      <vt:lpstr>Ты красива как газель.</vt:lpstr>
      <vt:lpstr>Слайд 4</vt:lpstr>
      <vt:lpstr>Слайд 5</vt:lpstr>
      <vt:lpstr>Чем интересна эта птица?</vt:lpstr>
      <vt:lpstr>Туканы.</vt:lpstr>
      <vt:lpstr>МОРСКАЯ ЧЕРЕПАХА.</vt:lpstr>
      <vt:lpstr>Слайд 9</vt:lpstr>
      <vt:lpstr>Слайд 10</vt:lpstr>
      <vt:lpstr>Слайд 11</vt:lpstr>
      <vt:lpstr>Слайд 12</vt:lpstr>
      <vt:lpstr>КИТ- МОРСКОЕ МЛЕКОПИТАЮЩЕЕ.</vt:lpstr>
      <vt:lpstr>Слайд 14</vt:lpstr>
      <vt:lpstr>Великаны гидросферы.</vt:lpstr>
      <vt:lpstr>Здравствуйте! Рубрика «Проверь себя».</vt:lpstr>
      <vt:lpstr>Молодцы!     Продолжим.</vt:lpstr>
      <vt:lpstr>Подумай и ответь.</vt:lpstr>
    </vt:vector>
  </TitlesOfParts>
  <Company>USN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Животные нашей планеты.</dc:title>
  <dc:creator>c400</dc:creator>
  <cp:lastModifiedBy>c400</cp:lastModifiedBy>
  <cp:revision>94</cp:revision>
  <dcterms:created xsi:type="dcterms:W3CDTF">2010-03-18T16:21:19Z</dcterms:created>
  <dcterms:modified xsi:type="dcterms:W3CDTF">2010-03-25T06:17:35Z</dcterms:modified>
</cp:coreProperties>
</file>