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1" r:id="rId7"/>
    <p:sldId id="262" r:id="rId8"/>
    <p:sldId id="267" r:id="rId9"/>
    <p:sldId id="265" r:id="rId10"/>
    <p:sldId id="266" r:id="rId11"/>
    <p:sldId id="264" r:id="rId12"/>
    <p:sldId id="263" r:id="rId13"/>
    <p:sldId id="260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5AF3-9A6A-4B6B-AC28-1AF107500F22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CA2B0-C7AF-432F-909B-857D635B86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5AF3-9A6A-4B6B-AC28-1AF107500F22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CA2B0-C7AF-432F-909B-857D635B86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5AF3-9A6A-4B6B-AC28-1AF107500F22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CA2B0-C7AF-432F-909B-857D635B86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5AF3-9A6A-4B6B-AC28-1AF107500F22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CA2B0-C7AF-432F-909B-857D635B86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5AF3-9A6A-4B6B-AC28-1AF107500F22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CA2B0-C7AF-432F-909B-857D635B86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5AF3-9A6A-4B6B-AC28-1AF107500F22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CA2B0-C7AF-432F-909B-857D635B86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5AF3-9A6A-4B6B-AC28-1AF107500F22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CA2B0-C7AF-432F-909B-857D635B86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5AF3-9A6A-4B6B-AC28-1AF107500F22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CA2B0-C7AF-432F-909B-857D635B86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5AF3-9A6A-4B6B-AC28-1AF107500F22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CA2B0-C7AF-432F-909B-857D635B86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5AF3-9A6A-4B6B-AC28-1AF107500F22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CA2B0-C7AF-432F-909B-857D635B86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5AF3-9A6A-4B6B-AC28-1AF107500F22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CA2B0-C7AF-432F-909B-857D635B86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F5AF3-9A6A-4B6B-AC28-1AF107500F22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CA2B0-C7AF-432F-909B-857D635B862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772400" cy="1643074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Окружающий мир 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3 класс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428868"/>
            <a:ext cx="8215370" cy="4143404"/>
          </a:xfrm>
        </p:spPr>
        <p:txBody>
          <a:bodyPr>
            <a:normAutofit/>
          </a:bodyPr>
          <a:lstStyle/>
          <a:p>
            <a:r>
              <a:rPr lang="ru-RU" sz="6000" i="1" dirty="0" smtClean="0">
                <a:solidFill>
                  <a:schemeClr val="accent3">
                    <a:lumMod val="50000"/>
                  </a:schemeClr>
                </a:solidFill>
              </a:rPr>
              <a:t>Тема: </a:t>
            </a:r>
          </a:p>
          <a:p>
            <a:r>
              <a:rPr lang="ru-RU" sz="6000" i="1" dirty="0" smtClean="0">
                <a:solidFill>
                  <a:schemeClr val="accent3">
                    <a:lumMod val="50000"/>
                  </a:schemeClr>
                </a:solidFill>
              </a:rPr>
              <a:t>Охрана животных.</a:t>
            </a:r>
          </a:p>
          <a:p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Составитель: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Неймович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 Т.А.</a:t>
            </a:r>
          </a:p>
          <a:p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             МОУ СОШ № 14</a:t>
            </a:r>
          </a:p>
          <a:p>
            <a:r>
              <a:rPr lang="ru-RU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 г.Ковров</a:t>
            </a:r>
            <a:endParaRPr lang="ru-RU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5016"/>
            <a:ext cx="8229600" cy="785818"/>
          </a:xfrm>
        </p:spPr>
        <p:txBody>
          <a:bodyPr/>
          <a:lstStyle/>
          <a:p>
            <a:r>
              <a:rPr lang="ru-RU" dirty="0" smtClean="0"/>
              <a:t>                                Т И Г Р </a:t>
            </a:r>
            <a:endParaRPr lang="ru-RU" dirty="0"/>
          </a:p>
        </p:txBody>
      </p:sp>
      <p:pic>
        <p:nvPicPr>
          <p:cNvPr id="22530" name="Picture 2" descr="http://upload.wikimedia.org/wikipedia/commons/thumb/9/9e/Panthera_tigris_altaica_13_-_Buffalo_Zoo.jpg/250px-Panthera_tigris_altaica_13_-_Buffalo_Zo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4" y="285728"/>
            <a:ext cx="8631267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643578"/>
            <a:ext cx="8229600" cy="714380"/>
          </a:xfrm>
        </p:spPr>
        <p:txBody>
          <a:bodyPr/>
          <a:lstStyle/>
          <a:p>
            <a:r>
              <a:rPr lang="ru-RU" dirty="0" smtClean="0"/>
              <a:t>                        Л Е Б Е Д Ь </a:t>
            </a:r>
            <a:endParaRPr lang="ru-RU" dirty="0"/>
          </a:p>
        </p:txBody>
      </p:sp>
      <p:pic>
        <p:nvPicPr>
          <p:cNvPr id="24578" name="Picture 2" descr="http://www.elitparrots.ru/foto_lebedi/65435a7ecb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429683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57892"/>
            <a:ext cx="8229600" cy="1000108"/>
          </a:xfrm>
        </p:spPr>
        <p:txBody>
          <a:bodyPr/>
          <a:lstStyle/>
          <a:p>
            <a:r>
              <a:rPr lang="ru-RU" dirty="0" smtClean="0"/>
              <a:t>                          Л Е Б Е Д Ь </a:t>
            </a:r>
            <a:endParaRPr lang="ru-RU" dirty="0"/>
          </a:p>
        </p:txBody>
      </p:sp>
      <p:pic>
        <p:nvPicPr>
          <p:cNvPr id="18434" name="Picture 2" descr="http://www.elitparrots.ru/foto_lebedi/3d29a46763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4" y="285728"/>
            <a:ext cx="8988425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5016"/>
            <a:ext cx="8229600" cy="714380"/>
          </a:xfrm>
        </p:spPr>
        <p:txBody>
          <a:bodyPr/>
          <a:lstStyle/>
          <a:p>
            <a:r>
              <a:rPr lang="ru-RU" dirty="0" smtClean="0"/>
              <a:t>                           Л Е Б Е Д Ь </a:t>
            </a:r>
            <a:endParaRPr lang="ru-RU" dirty="0"/>
          </a:p>
        </p:txBody>
      </p:sp>
      <p:pic>
        <p:nvPicPr>
          <p:cNvPr id="4098" name="Picture 2" descr="http://pticevods.ru/index.files/image19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4" y="285728"/>
            <a:ext cx="8702705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5016"/>
            <a:ext cx="8229600" cy="785818"/>
          </a:xfrm>
        </p:spPr>
        <p:txBody>
          <a:bodyPr/>
          <a:lstStyle/>
          <a:p>
            <a:r>
              <a:rPr lang="ru-RU" dirty="0" smtClean="0"/>
              <a:t>                  Б Е Л Ы Й   М Е Д В Е Д Ь </a:t>
            </a:r>
            <a:endParaRPr lang="ru-RU" dirty="0"/>
          </a:p>
        </p:txBody>
      </p:sp>
      <p:pic>
        <p:nvPicPr>
          <p:cNvPr id="27650" name="Picture 2" descr="http://www.zoopicture.ru/wp-content/uploads/2010/04/2420650175_deba7f89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4" y="285728"/>
            <a:ext cx="8631267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572140"/>
            <a:ext cx="8229600" cy="857256"/>
          </a:xfrm>
        </p:spPr>
        <p:txBody>
          <a:bodyPr/>
          <a:lstStyle/>
          <a:p>
            <a:r>
              <a:rPr lang="ru-RU" dirty="0" smtClean="0"/>
              <a:t>               Б Е Л Ы Й       М Е Д В Е Д Ь </a:t>
            </a:r>
            <a:endParaRPr lang="ru-RU" dirty="0"/>
          </a:p>
        </p:txBody>
      </p:sp>
      <p:pic>
        <p:nvPicPr>
          <p:cNvPr id="26626" name="Picture 2" descr="http://www.osinka.ru/Archiv/Life/Animals/Img/wb_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4" y="285728"/>
            <a:ext cx="8702705" cy="50720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00768"/>
            <a:ext cx="7772400" cy="428628"/>
          </a:xfrm>
        </p:spPr>
        <p:txBody>
          <a:bodyPr>
            <a:noAutofit/>
          </a:bodyPr>
          <a:lstStyle/>
          <a:p>
            <a:r>
              <a:rPr lang="ru-RU" sz="3200" dirty="0" smtClean="0"/>
              <a:t>С О Б О Л Ь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соболь (Martes zibellina), фото, фотография с http://lazovzap.dvo.ru/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71480"/>
            <a:ext cx="7143800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1005118">
            <a:off x="406500" y="269073"/>
            <a:ext cx="8229600" cy="1550176"/>
          </a:xfrm>
        </p:spPr>
        <p:txBody>
          <a:bodyPr/>
          <a:lstStyle/>
          <a:p>
            <a:r>
              <a:rPr lang="ru-RU" dirty="0" err="1" smtClean="0"/>
              <a:t>СССсс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357694"/>
            <a:ext cx="8115328" cy="50006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                       С О Б О Л Ь </a:t>
            </a:r>
            <a:endParaRPr lang="ru-RU" dirty="0"/>
          </a:p>
        </p:txBody>
      </p:sp>
      <p:pic>
        <p:nvPicPr>
          <p:cNvPr id="7170" name="Picture 2" descr="соболь (Martes zibellina), фото, фотография с http://priroda.cz/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642918"/>
            <a:ext cx="7572428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500702"/>
            <a:ext cx="7043758" cy="625461"/>
          </a:xfrm>
        </p:spPr>
        <p:txBody>
          <a:bodyPr/>
          <a:lstStyle/>
          <a:p>
            <a:r>
              <a:rPr lang="ru-RU" dirty="0" smtClean="0"/>
              <a:t>                          В Ы Х У Х О Л Ь </a:t>
            </a:r>
            <a:endParaRPr lang="ru-RU" dirty="0"/>
          </a:p>
        </p:txBody>
      </p:sp>
      <p:pic>
        <p:nvPicPr>
          <p:cNvPr id="6146" name="Picture 2" descr="http://www.zoopicture.ru/wp-content/uploads/2009/07/75467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3" y="500042"/>
            <a:ext cx="8001057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29264"/>
            <a:ext cx="8229600" cy="696899"/>
          </a:xfrm>
        </p:spPr>
        <p:txBody>
          <a:bodyPr/>
          <a:lstStyle/>
          <a:p>
            <a:r>
              <a:rPr lang="ru-RU" dirty="0" smtClean="0"/>
              <a:t>             РОЗОВЫЙ  Ф Л А М И Н Г О </a:t>
            </a:r>
            <a:endParaRPr lang="ru-RU" dirty="0"/>
          </a:p>
        </p:txBody>
      </p:sp>
      <p:pic>
        <p:nvPicPr>
          <p:cNvPr id="5122" name="Picture 2" descr="http://zateevo.ru/userfiles/image/Otveti_kosheya/180908/flamingo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3" y="571480"/>
            <a:ext cx="7429553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29264"/>
            <a:ext cx="8229600" cy="696899"/>
          </a:xfrm>
        </p:spPr>
        <p:txBody>
          <a:bodyPr/>
          <a:lstStyle/>
          <a:p>
            <a:r>
              <a:rPr lang="ru-RU" dirty="0" smtClean="0"/>
              <a:t>           РОЗОВЫЙ   Ф Л А М И Н Г О </a:t>
            </a:r>
            <a:endParaRPr lang="ru-RU" dirty="0"/>
          </a:p>
        </p:txBody>
      </p:sp>
      <p:pic>
        <p:nvPicPr>
          <p:cNvPr id="20482" name="Picture 2" descr="http://zateevo.ru/userfiles/image/Otveti_kosheya/180908/flamingo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8072493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29330"/>
            <a:ext cx="8229600" cy="642942"/>
          </a:xfrm>
        </p:spPr>
        <p:txBody>
          <a:bodyPr/>
          <a:lstStyle/>
          <a:p>
            <a:r>
              <a:rPr lang="ru-RU" dirty="0" smtClean="0"/>
              <a:t>                           Ж У Р А В Л Ь </a:t>
            </a:r>
            <a:endParaRPr lang="ru-RU" dirty="0"/>
          </a:p>
        </p:txBody>
      </p:sp>
      <p:pic>
        <p:nvPicPr>
          <p:cNvPr id="19458" name="Picture 2" descr="http://basik.ru/images/3658/sho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4" y="285728"/>
            <a:ext cx="8631267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1214446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                          Ж У Р А В Л Ь </a:t>
            </a:r>
            <a:endParaRPr lang="ru-RU" dirty="0"/>
          </a:p>
        </p:txBody>
      </p:sp>
      <p:pic>
        <p:nvPicPr>
          <p:cNvPr id="21506" name="Picture 2" descr="http://www.ellittattoo.ru/files/216/31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4" y="0"/>
            <a:ext cx="8631267" cy="5572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86454"/>
            <a:ext cx="8229600" cy="714380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           Т И Г Р </a:t>
            </a:r>
            <a:endParaRPr lang="ru-RU" dirty="0"/>
          </a:p>
        </p:txBody>
      </p:sp>
      <p:pic>
        <p:nvPicPr>
          <p:cNvPr id="23554" name="Picture 2" descr="http://upload.wikimedia.org/wikipedia/commons/thumb/4/41/Siberischer_tiger_de_edit02.jpg/280px-Siberischer_tiger_de_edit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4" y="285728"/>
            <a:ext cx="8631267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136</Words>
  <Application>Microsoft Office PowerPoint</Application>
  <PresentationFormat>Экран (4:3)</PresentationFormat>
  <Paragraphs>22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Окружающий мир  3 класс</vt:lpstr>
      <vt:lpstr>С О Б О Л Ь </vt:lpstr>
      <vt:lpstr>СССсс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SamLab.ws</cp:lastModifiedBy>
  <cp:revision>5</cp:revision>
  <dcterms:created xsi:type="dcterms:W3CDTF">2011-11-23T17:46:18Z</dcterms:created>
  <dcterms:modified xsi:type="dcterms:W3CDTF">2011-11-23T18:30:12Z</dcterms:modified>
</cp:coreProperties>
</file>