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80" r:id="rId3"/>
    <p:sldMasterId id="2147483859" r:id="rId4"/>
    <p:sldMasterId id="2147483888" r:id="rId5"/>
    <p:sldMasterId id="2147483905" r:id="rId6"/>
  </p:sldMasterIdLst>
  <p:notesMasterIdLst>
    <p:notesMasterId r:id="rId29"/>
  </p:notesMasterIdLst>
  <p:sldIdLst>
    <p:sldId id="266" r:id="rId7"/>
    <p:sldId id="296" r:id="rId8"/>
    <p:sldId id="278" r:id="rId9"/>
    <p:sldId id="280" r:id="rId10"/>
    <p:sldId id="282" r:id="rId11"/>
    <p:sldId id="281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292" r:id="rId25"/>
    <p:sldId id="295" r:id="rId26"/>
    <p:sldId id="294" r:id="rId27"/>
    <p:sldId id="27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66FF"/>
    <a:srgbClr val="FF3399"/>
    <a:srgbClr val="990000"/>
    <a:srgbClr val="A50021"/>
    <a:srgbClr val="FF9900"/>
    <a:srgbClr val="FCEA9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53B5BE-C700-4C6A-B207-B07D2139086E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DF23160-7918-4DBE-90DD-4F364F9A2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305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882A76A-DC0B-424A-ACC5-53A5D9027B17}" type="slidenum">
              <a:rPr lang="ru-RU" smtClean="0"/>
              <a:pPr eaLnBrk="1" hangingPunct="1"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D34F-2757-47C1-9BFE-4AE87D22C8D6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77E65-689E-42F9-8D48-9C4D97EF8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34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EF489-C773-4530-9D07-6CD44B43A447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1079A-4B87-49D9-853D-E85946C35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9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F5FB-EE0A-4B70-ACEB-5984301633B1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927A-0E06-43EF-9164-D395D7D98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49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133A6-CD42-4F25-B17A-559DD7797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93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1F991-2B81-4935-97D7-CF55C0DC9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04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7A6F8-A503-4767-A445-BB6CE9886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23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96BD1-A8B0-45A5-99EF-AA59ACA96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87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19382-202C-4450-9356-3EFC3EF6C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562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21138-936B-491C-BFDE-9C31ECC16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9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9BA6-0C76-47FA-88E9-A3D87E9D3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46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4BDA-49AB-460D-8178-EF7485491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1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D9B1E-A74D-4FAC-A813-5D1287DDBA02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100D3-256A-4DA6-BF6E-19EBB70EB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89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8741C-A73E-4053-BC8A-CE01EBD9B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038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556DE-D834-4F60-99A4-03FACE06B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580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58088-4C24-48DC-A940-85224936E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687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ADBF6-8879-4963-B930-C2319167875A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A6DA-7870-4D8F-8003-AF9B2E732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91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E6CA-C36F-4571-89A0-1ABD10F66A6B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43B14-B881-4D14-B827-BF968544C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210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143CC-1964-489D-B964-FC6D426926E9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8ADE-BD83-4829-9494-6FC8BE260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067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C5563-62A5-4A6A-BC69-AC855317EA8F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100A7-0940-4FF2-AB27-B7D17D22B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76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CE302-8F2E-4138-8E21-7874C9659845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BE6C4-001F-4748-958D-C9C4B7674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61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FD8E-B69D-4494-A7A6-CFB2B263F325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729D0-6FF2-4242-8094-2BC0D82E6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699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36D37-B404-4D88-8FEC-23B0C731261E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4AE68-0C3A-42A5-A4F7-D1992EDA0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63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1B650-9D3B-4A91-96A9-1AF04D735058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A9A22-EB0B-4CC8-9F15-E898DEEF2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14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8974-7709-450B-A1BE-4C97D2F07B2F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4E36C-763F-4421-A060-0F327E981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19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95CFE-98D9-48D1-8979-DA98F0A9CEAF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A154-6C34-4CB0-8AE6-5058A7D3D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271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85AB-36CC-4463-8B9A-92DDD488DBD4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8AC19-B3EA-4BFC-9928-45E2BCD17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81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67F2-C76A-4804-91F2-CBA278040726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C7143-C141-4E77-8366-09A66E8B4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614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72D97B-5353-493C-908E-013795E3A967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5D32C31-F6C1-4AFA-9662-49724635F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96184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92B3E78-50C6-47BE-A1E0-6D0B6278C61E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E8BDED-0D6E-4419-A968-03465AFDB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70501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CF419F-4BA5-4F21-BC3D-ED9AB2AD66DA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C5990CF-425B-4629-BD53-2B5D50165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5899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1618C95-52AC-4D7B-819F-E74DF849FE36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E97BD0E-CE07-4F69-81BA-022CF818D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2851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13E5ED9-B002-4FDF-9A9F-578616422C26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FC30BB5-CB08-4D71-A1D5-F4AB64250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98212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FB6CE8-D89B-4564-A6D3-3FED2B6B1EB2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08C84A7-737F-489E-AD40-C790F4510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9487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4600-5A01-409B-9E8C-289950704C7B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8992-687F-4212-8DA0-EE850DDA0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115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D57D6D-FEE3-4DB3-8B9B-C6065792FE0F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1CAF60-0413-4736-B798-FB17D5EF6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44189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18E14C-79DE-4132-8A79-508FA812E5A4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C00300-131A-485C-9F71-3C59D0BDA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1081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D17D97F-5DFC-4B2B-803E-4EE268E54B2C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F67FA3-102E-4C3E-A158-DFE73BD0B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0520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FC2EF9-1E62-4BA9-B2E7-00ABBAFD957A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7148E58-5676-44FD-8FB9-D321282C9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05323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FDD2E9-A01C-4C31-9DD5-C3AA11C8DD03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35686F4-2863-43D3-9231-7FE57273F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8274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690 h 2182"/>
                <a:gd name="T4" fmla="*/ 8883 w 4897"/>
                <a:gd name="T5" fmla="*/ 690 h 2182"/>
                <a:gd name="T6" fmla="*/ 8883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DF07-F710-4135-8F07-33ECAE499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84469"/>
      </p:ext>
    </p:extLst>
  </p:cSld>
  <p:clrMapOvr>
    <a:masterClrMapping/>
  </p:clrMapOvr>
  <p:transition spd="med">
    <p:blinds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A190-5E85-466D-BE11-92AB8ABAD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048501"/>
      </p:ext>
    </p:extLst>
  </p:cSld>
  <p:clrMapOvr>
    <a:masterClrMapping/>
  </p:clrMapOvr>
  <p:transition spd="med">
    <p:blinds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ABA36-8FD4-43CA-971D-4A3F82918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15474"/>
      </p:ext>
    </p:extLst>
  </p:cSld>
  <p:clrMapOvr>
    <a:masterClrMapping/>
  </p:clrMapOvr>
  <p:transition spd="med"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85430-84F1-4296-BA77-0D235A6FE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41767"/>
      </p:ext>
    </p:extLst>
  </p:cSld>
  <p:clrMapOvr>
    <a:masterClrMapping/>
  </p:clrMapOvr>
  <p:transition spd="med"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AFE0A-024B-4861-928E-ADF232E34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61846"/>
      </p:ext>
    </p:extLst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C5668-CE77-4970-8F0B-5A1DBD937122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D1C7-26DA-4152-9F23-BB171A393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7186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A802C-92CA-4090-A4A2-3F1DFDA59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71770"/>
      </p:ext>
    </p:extLst>
  </p:cSld>
  <p:clrMapOvr>
    <a:masterClrMapping/>
  </p:clrMapOvr>
  <p:transition spd="med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0A92-A109-493B-A169-122691B24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89118"/>
      </p:ext>
    </p:extLst>
  </p:cSld>
  <p:clrMapOvr>
    <a:masterClrMapping/>
  </p:clrMapOvr>
  <p:transition spd="med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42F01-5BB1-4E92-89E4-12850CF67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39767"/>
      </p:ext>
    </p:extLst>
  </p:cSld>
  <p:clrMapOvr>
    <a:masterClrMapping/>
  </p:clrMapOvr>
  <p:transition spd="med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4EB94-F461-42E1-A9EC-DA9F5286D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62794"/>
      </p:ext>
    </p:extLst>
  </p:cSld>
  <p:clrMapOvr>
    <a:masterClrMapping/>
  </p:clrMapOvr>
  <p:transition spd="med">
    <p:blinds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A1443-FDC9-47C8-A2B7-FC172BEEE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28694"/>
      </p:ext>
    </p:extLst>
  </p:cSld>
  <p:clrMapOvr>
    <a:masterClrMapping/>
  </p:clrMapOvr>
  <p:transition spd="med">
    <p:blinds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A9F1-3337-4875-A327-56C1D591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709351"/>
      </p:ext>
    </p:extLst>
  </p:cSld>
  <p:clrMapOvr>
    <a:masterClrMapping/>
  </p:clrMapOvr>
  <p:transition spd="med">
    <p:blinds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53597-6C35-477F-850B-9C15EA96E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99365"/>
      </p:ext>
    </p:extLst>
  </p:cSld>
  <p:clrMapOvr>
    <a:masterClrMapping/>
  </p:clrMapOvr>
  <p:transition spd="med">
    <p:blinds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1E7B-3409-48B5-A4E1-EA339DEF4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25303"/>
      </p:ext>
    </p:extLst>
  </p:cSld>
  <p:clrMapOvr>
    <a:masterClrMapping/>
  </p:clrMapOvr>
  <p:transition spd="med">
    <p:blinds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DFDB7-8F5F-4074-8458-5741A944B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35780"/>
      </p:ext>
    </p:extLst>
  </p:cSld>
  <p:clrMapOvr>
    <a:masterClrMapping/>
  </p:clrMapOvr>
  <p:transition spd="med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C6A76-F0D1-489A-8087-062A6E3E7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551096"/>
      </p:ext>
    </p:extLst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612B9-F2AC-489B-8F36-FD50E63D9B6A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9FF3-B5A9-471E-93F9-2C02515A0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018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ED943-3BF8-41F2-8B75-AF82ED00D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64320"/>
      </p:ext>
    </p:extLst>
  </p:cSld>
  <p:clrMapOvr>
    <a:masterClrMapping/>
  </p:clrMapOvr>
  <p:transition spd="med">
    <p:blinds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53D7421-497D-4D95-B42E-82B74C1C2520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BFA260-D178-45B4-A40A-2976219C2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2032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EBDF7E3-A370-4DB2-B156-1408C44B9473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0BE5A19-CBA7-4788-8A8A-4028B3005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5416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B9F1B3-417E-4F4E-A4F1-CC3A301E6A91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8E6CC5-4EA2-4ADC-B537-3CD84D26F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8988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3CE72E-6AD8-4DF1-BB45-A997B352DF49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2ABED92-A1B2-4A48-8D11-6C8782095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13163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8CE054-1E53-4DF2-A801-0F378FE6E636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076E036-E6D3-471E-AA1B-F0FD99F94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25083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635AFAF-2509-4F79-AC9E-FAF27E7707DD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8CBE26F-2AF4-4263-B0B5-7834995A0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71941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2A62BB0-E98A-4075-8BBD-D6C13BAE5A69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AC74B95-FC34-423C-99A6-FA7712431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8246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518154-C508-4825-AA3E-1513D1C114B7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F6747A6-29BE-4C39-A8EB-3D4C7ED1E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1673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2DA79DB-BF83-4C5F-8580-095D403F316C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A4872EA-04AB-49FD-959C-BBD630681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17464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D985-25B9-43C3-BB7D-BFB8B66AC0B4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FFAB6-9EE7-4471-9A7D-8235239A1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9404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DEB3B2-6084-4573-9114-09202FC284DD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9318C0-DEEF-4E6F-A9BB-E9FE522C2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74404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CC9ABB-0D9F-43EC-8A64-BEAD1135A0CE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172AF1-1890-40F6-8F76-D3C25918B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1428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6ACAC-DFC9-4D1C-B53E-CE3792BFC7E9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4F3D-B31E-434B-9B3C-178874656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5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4446-2B8D-42DD-869D-298529EEB75D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15F54-3EFC-4115-BAE8-70A5BC43C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3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6">
                <a:lumMod val="60000"/>
                <a:lumOff val="40000"/>
                <a:alpha val="9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86AA67E-D1B6-4350-91E1-767CD2434D67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3D03A22-358E-47B3-977E-A22A1364A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5" r:id="rId1"/>
    <p:sldLayoutId id="2147485046" r:id="rId2"/>
    <p:sldLayoutId id="2147485047" r:id="rId3"/>
    <p:sldLayoutId id="2147485048" r:id="rId4"/>
    <p:sldLayoutId id="2147485049" r:id="rId5"/>
    <p:sldLayoutId id="2147485050" r:id="rId6"/>
    <p:sldLayoutId id="2147485051" r:id="rId7"/>
    <p:sldLayoutId id="2147485052" r:id="rId8"/>
    <p:sldLayoutId id="2147485053" r:id="rId9"/>
    <p:sldLayoutId id="2147485054" r:id="rId10"/>
    <p:sldLayoutId id="21474850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100000">
              <a:srgbClr val="2F761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332D8F0-A800-47BA-93BD-18EFF4DCB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6" r:id="rId1"/>
    <p:sldLayoutId id="2147485057" r:id="rId2"/>
    <p:sldLayoutId id="2147485058" r:id="rId3"/>
    <p:sldLayoutId id="2147485059" r:id="rId4"/>
    <p:sldLayoutId id="2147485060" r:id="rId5"/>
    <p:sldLayoutId id="2147485061" r:id="rId6"/>
    <p:sldLayoutId id="2147485062" r:id="rId7"/>
    <p:sldLayoutId id="2147485063" r:id="rId8"/>
    <p:sldLayoutId id="2147485064" r:id="rId9"/>
    <p:sldLayoutId id="2147485065" r:id="rId10"/>
    <p:sldLayoutId id="21474850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6">
                <a:lumMod val="60000"/>
                <a:lumOff val="40000"/>
                <a:alpha val="9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415F5B2-4E5A-4F1E-AC95-3D1A00DB2D17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E12FA90-4E50-4B17-9BC4-EB031A0FF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68" r:id="rId2"/>
    <p:sldLayoutId id="2147485069" r:id="rId3"/>
    <p:sldLayoutId id="2147485070" r:id="rId4"/>
    <p:sldLayoutId id="2147485071" r:id="rId5"/>
    <p:sldLayoutId id="2147485072" r:id="rId6"/>
    <p:sldLayoutId id="2147485073" r:id="rId7"/>
    <p:sldLayoutId id="2147485074" r:id="rId8"/>
    <p:sldLayoutId id="2147485075" r:id="rId9"/>
    <p:sldLayoutId id="2147485076" r:id="rId10"/>
    <p:sldLayoutId id="21474850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FA15B0E-7F43-4232-B4EC-BCE0ACBCF6E5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AAF9A90-0AFF-443A-952A-8C82388F7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8" r:id="rId1"/>
    <p:sldLayoutId id="2147485079" r:id="rId2"/>
    <p:sldLayoutId id="2147485080" r:id="rId3"/>
    <p:sldLayoutId id="2147485081" r:id="rId4"/>
    <p:sldLayoutId id="2147485082" r:id="rId5"/>
    <p:sldLayoutId id="2147485083" r:id="rId6"/>
    <p:sldLayoutId id="2147485084" r:id="rId7"/>
    <p:sldLayoutId id="2147485085" r:id="rId8"/>
    <p:sldLayoutId id="2147485086" r:id="rId9"/>
    <p:sldLayoutId id="2147485087" r:id="rId10"/>
    <p:sldLayoutId id="2147485088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128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43 h 2182"/>
                <a:gd name="T4" fmla="*/ 8883 w 4897"/>
                <a:gd name="T5" fmla="*/ 43 h 2182"/>
                <a:gd name="T6" fmla="*/ 8883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38 h 2182"/>
                <a:gd name="T4" fmla="*/ 8883 w 4897"/>
                <a:gd name="T5" fmla="*/ 38 h 2182"/>
                <a:gd name="T6" fmla="*/ 8883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9B1AB53-166E-4130-AC1F-E961A89B5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89" r:id="rId1"/>
    <p:sldLayoutId id="2147485090" r:id="rId2"/>
    <p:sldLayoutId id="2147485091" r:id="rId3"/>
    <p:sldLayoutId id="2147485092" r:id="rId4"/>
    <p:sldLayoutId id="2147485093" r:id="rId5"/>
    <p:sldLayoutId id="2147485094" r:id="rId6"/>
    <p:sldLayoutId id="2147485095" r:id="rId7"/>
    <p:sldLayoutId id="2147485096" r:id="rId8"/>
    <p:sldLayoutId id="2147485097" r:id="rId9"/>
    <p:sldLayoutId id="2147485098" r:id="rId10"/>
    <p:sldLayoutId id="2147485099" r:id="rId11"/>
    <p:sldLayoutId id="2147485100" r:id="rId12"/>
    <p:sldLayoutId id="2147485101" r:id="rId13"/>
    <p:sldLayoutId id="2147485102" r:id="rId14"/>
    <p:sldLayoutId id="2147485103" r:id="rId15"/>
    <p:sldLayoutId id="2147485104" r:id="rId16"/>
  </p:sldLayoutIdLst>
  <p:transition spd="med"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BDE480A-13BF-406C-919F-1D1770FFFE5B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BDB0EDE-D166-4A5A-89A1-B0BDDF6FE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5" r:id="rId1"/>
    <p:sldLayoutId id="2147485106" r:id="rId2"/>
    <p:sldLayoutId id="2147485107" r:id="rId3"/>
    <p:sldLayoutId id="2147485108" r:id="rId4"/>
    <p:sldLayoutId id="2147485109" r:id="rId5"/>
    <p:sldLayoutId id="2147485110" r:id="rId6"/>
    <p:sldLayoutId id="2147485111" r:id="rId7"/>
    <p:sldLayoutId id="2147485112" r:id="rId8"/>
    <p:sldLayoutId id="2147485113" r:id="rId9"/>
    <p:sldLayoutId id="2147485114" r:id="rId10"/>
    <p:sldLayoutId id="2147485115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92;&#1080;&#1079;&#1084;&#1080;&#1085;&#1091;&#1090;&#1082;&#1072;%20&#1089;%20&#1073;&#1091;&#1088;&#1091;&#1085;&#1076;&#1091;&#1082;&#1072;&#1084;&#1080;\&#1073;&#1091;&#1088;&#1091;&#1085;&#1076;&#1091;&#1082;&#1080;%20&#1092;&#1080;&#1079;&#1084;&#1080;&#1085;&#1091;&#1090;&#1082;&#1072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8;&#1086;&#1082;&#1086;&#1076;&#1080;&#1083;.m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5.gif"/><Relationship Id="rId3" Type="http://schemas.openxmlformats.org/officeDocument/2006/relationships/image" Target="../media/image28.jpeg"/><Relationship Id="rId7" Type="http://schemas.openxmlformats.org/officeDocument/2006/relationships/image" Target="../media/image30.gif"/><Relationship Id="rId12" Type="http://schemas.openxmlformats.org/officeDocument/2006/relationships/image" Target="../media/image10.gif"/><Relationship Id="rId2" Type="http://schemas.openxmlformats.org/officeDocument/2006/relationships/hyperlink" Target="http://pixelbrush.ru/uploads/posts/2009-03/1238530273_1881.jpg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gif"/><Relationship Id="rId11" Type="http://schemas.openxmlformats.org/officeDocument/2006/relationships/image" Target="../media/image34.gif"/><Relationship Id="rId5" Type="http://schemas.openxmlformats.org/officeDocument/2006/relationships/image" Target="../media/image11.gif"/><Relationship Id="rId10" Type="http://schemas.openxmlformats.org/officeDocument/2006/relationships/image" Target="../media/image33.gif"/><Relationship Id="rId4" Type="http://schemas.openxmlformats.org/officeDocument/2006/relationships/hyperlink" Target="http://www.smayli.ru/smile/multyashki-2225.html" TargetMode="External"/><Relationship Id="rId9" Type="http://schemas.openxmlformats.org/officeDocument/2006/relationships/image" Target="../media/image32.gif"/><Relationship Id="rId1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yli.ru/smile/multyashki-2225.html" TargetMode="External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8" descr="bells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743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4" name="Picture 2" descr="http://artice.ru/uploads/posts/2009-10/1256649127_chipmu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23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00338" y="876300"/>
            <a:ext cx="5400675" cy="34163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Прозвенел звонок веселый.</a:t>
            </a:r>
            <a:br>
              <a:rPr lang="ru-RU" sz="3600" b="1" dirty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начать урок готовы.</a:t>
            </a:r>
            <a:br>
              <a:rPr lang="ru-RU" sz="3600" b="1" dirty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Будем слушать, рассуждать,</a:t>
            </a:r>
            <a:br>
              <a:rPr lang="ru-RU" sz="3600" b="1" dirty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друг другу помогать.</a:t>
            </a:r>
          </a:p>
        </p:txBody>
      </p:sp>
      <p:pic>
        <p:nvPicPr>
          <p:cNvPr id="46086" name="Picture 6" descr="http://www.animashki.net/uploads/cat-1141612970/86879xp9scaus8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4292600"/>
            <a:ext cx="23812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бурундуки физминутк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553200"/>
            <a:ext cx="304800" cy="304800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H:\для мамы 2\animal4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2000250"/>
            <a:ext cx="3643312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8" descr="http://s44.radikal.ru/i104/0808/50/5e648150dac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1428750"/>
            <a:ext cx="5572125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H:\для мамы 2\ptici1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88" y="2357438"/>
            <a:ext cx="471487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s42.radikal.ru/i095/0808/d7/7a7900fc4a31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500188"/>
            <a:ext cx="2500312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nivagold.ru/raznoe1/pingvin/Photo%2024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071688"/>
            <a:ext cx="292893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041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0420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smtClean="0"/>
              <a:t>Над водой – водицей – </a:t>
            </a:r>
          </a:p>
          <a:p>
            <a:pPr marL="0" indent="0">
              <a:buFontTx/>
              <a:buNone/>
            </a:pPr>
            <a:r>
              <a:rPr lang="ru-RU" smtClean="0"/>
              <a:t>Царевна круглолица.</a:t>
            </a:r>
          </a:p>
          <a:p>
            <a:pPr marL="0" indent="0">
              <a:buFontTx/>
              <a:buNone/>
            </a:pPr>
            <a:r>
              <a:rPr lang="ru-RU" smtClean="0"/>
              <a:t>Поет царевна, </a:t>
            </a:r>
          </a:p>
          <a:p>
            <a:pPr marL="0" indent="0">
              <a:buFontTx/>
              <a:buNone/>
            </a:pPr>
            <a:r>
              <a:rPr lang="ru-RU" smtClean="0"/>
              <a:t>Да так напевно,</a:t>
            </a:r>
          </a:p>
          <a:p>
            <a:pPr marL="0" indent="0">
              <a:buFontTx/>
              <a:buNone/>
            </a:pPr>
            <a:r>
              <a:rPr lang="ru-RU" smtClean="0"/>
              <a:t>Что все на суше </a:t>
            </a:r>
          </a:p>
          <a:p>
            <a:pPr marL="0" indent="0">
              <a:buFontTx/>
              <a:buNone/>
            </a:pPr>
            <a:r>
              <a:rPr lang="ru-RU" smtClean="0"/>
              <a:t>Затыкают уши.</a:t>
            </a:r>
          </a:p>
        </p:txBody>
      </p:sp>
      <p:sp>
        <p:nvSpPr>
          <p:cNvPr id="6042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Объект 6" descr="ljagushka-oz.jpg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5025" y="2566979"/>
            <a:ext cx="4041775" cy="3167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130550"/>
            <a:ext cx="3478212" cy="2782888"/>
          </a:xfrm>
        </p:spPr>
      </p:pic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399732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9"/>
          <p:cNvSpPr txBox="1">
            <a:spLocks noChangeArrowheads="1"/>
          </p:cNvSpPr>
          <p:nvPr/>
        </p:nvSpPr>
        <p:spPr bwMode="auto">
          <a:xfrm>
            <a:off x="684213" y="4292600"/>
            <a:ext cx="2230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FFFFB7"/>
                </a:solidFill>
                <a:latin typeface="Arial Black" pitchFamily="34" charset="0"/>
              </a:rPr>
              <a:t>л я г у ш к а</a:t>
            </a:r>
          </a:p>
        </p:txBody>
      </p:sp>
      <p:sp>
        <p:nvSpPr>
          <p:cNvPr id="61445" name="Text Box 10"/>
          <p:cNvSpPr txBox="1">
            <a:spLocks noChangeArrowheads="1"/>
          </p:cNvSpPr>
          <p:nvPr/>
        </p:nvSpPr>
        <p:spPr bwMode="auto">
          <a:xfrm>
            <a:off x="6705600" y="6030913"/>
            <a:ext cx="1449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FFFFB7"/>
                </a:solidFill>
                <a:latin typeface="Arial Black" pitchFamily="34" charset="0"/>
              </a:rPr>
              <a:t>ж а б а</a:t>
            </a:r>
            <a:r>
              <a:rPr lang="ru-RU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19600" y="476250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Земноводные – животные, у которых кожа голая, нежная. К ним относятся лягушки и жабы. Часть жизни они проводят на земле, а часть в воде.</a:t>
            </a:r>
            <a:endParaRPr lang="ru-RU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750" y="620713"/>
          <a:ext cx="8280400" cy="5835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149"/>
                <a:gridCol w="2424117"/>
                <a:gridCol w="2760133"/>
              </a:tblGrid>
              <a:tr h="149754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ГРУППЫ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 –ВО НОГ 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ПОКРОВЫ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/>
                </a:tc>
              </a:tr>
              <a:tr h="867622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Звери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Шерсть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/>
                </a:tc>
              </a:tr>
              <a:tr h="867622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Птицы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Перья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/>
                </a:tc>
              </a:tr>
              <a:tr h="867622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Рыбы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Плавники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Чешуя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/>
                </a:tc>
              </a:tr>
              <a:tr h="867622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Насекомые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/>
                </a:tc>
              </a:tr>
              <a:tr h="867622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Земноводные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Голая кожа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1"/>
          <p:cNvSpPr>
            <a:spLocks noChangeArrowheads="1"/>
          </p:cNvSpPr>
          <p:nvPr/>
        </p:nvSpPr>
        <p:spPr bwMode="auto">
          <a:xfrm>
            <a:off x="468313" y="1196975"/>
            <a:ext cx="71278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Шелестя, шурша травой,</a:t>
            </a:r>
            <a:r>
              <a:rPr lang="ru-RU" sz="3200"/>
              <a:t/>
            </a:r>
            <a:br>
              <a:rPr lang="ru-RU" sz="3200"/>
            </a:br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Проползает кнут живой. </a:t>
            </a:r>
            <a:r>
              <a:rPr lang="ru-RU" sz="3200"/>
              <a:t/>
            </a:r>
            <a:br>
              <a:rPr lang="ru-RU" sz="3200"/>
            </a:br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Вот он встал и зашипел: </a:t>
            </a:r>
            <a:r>
              <a:rPr lang="ru-RU" sz="3200"/>
              <a:t/>
            </a:r>
            <a:br>
              <a:rPr lang="ru-RU" sz="3200"/>
            </a:br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Подходи, кто очень смел. </a:t>
            </a:r>
            <a:endParaRPr lang="ru-RU" sz="3200"/>
          </a:p>
        </p:txBody>
      </p:sp>
      <p:pic>
        <p:nvPicPr>
          <p:cNvPr id="4" name="Picture 8" descr="6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665163"/>
            <a:ext cx="3033713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" descr="larch_mountain_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mey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285728"/>
            <a:ext cx="304563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krokodil_b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142852"/>
            <a:ext cx="2800213" cy="2265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agr-hor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3484" y="3429000"/>
            <a:ext cx="3037136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112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762" y="3429000"/>
            <a:ext cx="2786082" cy="2131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620713"/>
          <a:ext cx="9109075" cy="5991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212"/>
                <a:gridCol w="2376413"/>
                <a:gridCol w="2592451"/>
              </a:tblGrid>
              <a:tr h="117507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ГРУППЫ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 –ВО НОГ 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ПОКРОВЫ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3" marB="45723"/>
                </a:tc>
              </a:tr>
              <a:tr h="701085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Звери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Шерсть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3" marB="45723"/>
                </a:tc>
              </a:tr>
              <a:tr h="701085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Птицы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Перья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3" marB="45723"/>
                </a:tc>
              </a:tr>
              <a:tr h="701085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Рыбы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Плавники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Чешуя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3" marB="45723"/>
                </a:tc>
              </a:tr>
              <a:tr h="701085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Насекомые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3" marB="45723"/>
                </a:tc>
              </a:tr>
              <a:tr h="701085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Земноводные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Голая кожа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3" marB="45723"/>
                </a:tc>
              </a:tr>
              <a:tr h="1310723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Пресмыкающиеся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4 (нет)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Роговые чешуйки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3" marB="45723"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6564" name="Picture 2" descr="Картинка 148 из 96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6" descr="Анимашки Мультяшк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724400"/>
            <a:ext cx="12954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8" descr="jiv19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3752850"/>
            <a:ext cx="18653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10" descr="sea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3492500"/>
            <a:ext cx="1022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9" descr="sea1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2886075"/>
            <a:ext cx="95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11" descr="sea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6341">
            <a:off x="2774950" y="3076575"/>
            <a:ext cx="952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5" descr="bird2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233363"/>
            <a:ext cx="1558925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15" descr="jiv236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1630363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10" descr="jiv232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281">
            <a:off x="3186113" y="501650"/>
            <a:ext cx="113823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3" name="Picture 10" descr="bird43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549275"/>
            <a:ext cx="20002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4" name="Picture 8" descr="jiv1824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4697413"/>
            <a:ext cx="160813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5" name="Picture 10" descr="jiv232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11227">
            <a:off x="2963069" y="1445419"/>
            <a:ext cx="11382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6" name="Picture 10" descr="bird43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908050"/>
            <a:ext cx="20018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" descr="larch_mountain_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85875" y="571500"/>
            <a:ext cx="6429375" cy="1000125"/>
          </a:xfrm>
          <a:prstGeom prst="roundRect">
            <a:avLst/>
          </a:prstGeom>
          <a:solidFill>
            <a:schemeClr val="accent5">
              <a:alpha val="49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  <a:latin typeface="Ampir Deco" pitchFamily="2" charset="0"/>
              </a:rPr>
              <a:t>Растения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8" y="2500313"/>
            <a:ext cx="3000375" cy="785812"/>
          </a:xfrm>
          <a:prstGeom prst="round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43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latin typeface="Ampir Deco" pitchFamily="2" charset="0"/>
              </a:rPr>
              <a:t>Деревья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9250" y="2571750"/>
            <a:ext cx="3000375" cy="785813"/>
          </a:xfrm>
          <a:prstGeom prst="round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43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00"/>
                </a:solidFill>
                <a:latin typeface="Ampir Deco" pitchFamily="2" charset="0"/>
              </a:rPr>
              <a:t>Травы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0" y="4071938"/>
            <a:ext cx="4929188" cy="785812"/>
          </a:xfrm>
          <a:prstGeom prst="round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43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00"/>
                </a:solidFill>
                <a:latin typeface="Ampir Deco" pitchFamily="2" charset="0"/>
              </a:rPr>
              <a:t>Кустарники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" descr="larch_mountain_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8" descr="jiv1824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488" y="4613275"/>
            <a:ext cx="9779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9" descr="bird35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13" y="1441450"/>
            <a:ext cx="8524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9" descr="jiv2384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8" y="4787900"/>
            <a:ext cx="9525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0" descr="bird2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" y="115888"/>
            <a:ext cx="13890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0" descr="jiv232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86281">
            <a:off x="6665913" y="525463"/>
            <a:ext cx="1138237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9" descr="jiv2384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275" y="3933825"/>
            <a:ext cx="9318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6" descr="Анимашки Мультяшки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3629025"/>
            <a:ext cx="1295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750" y="620713"/>
          <a:ext cx="8280399" cy="496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133"/>
                <a:gridCol w="2760133"/>
                <a:gridCol w="2760133"/>
              </a:tblGrid>
              <a:tr h="149779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ГРУППЫ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 –ВО НОГ 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ПОКРОВЫ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/>
                </a:tc>
              </a:tr>
              <a:tr h="86777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23" marB="45723"/>
                </a:tc>
              </a:tr>
              <a:tr h="86777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23" marB="45723"/>
                </a:tc>
              </a:tr>
              <a:tr h="86777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23" marB="45723"/>
                </a:tc>
              </a:tr>
              <a:tr h="86777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23" marB="45723"/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750" y="620713"/>
          <a:ext cx="8280399" cy="496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133"/>
                <a:gridCol w="2760133"/>
                <a:gridCol w="2760133"/>
              </a:tblGrid>
              <a:tr h="149779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ГРУППЫ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 –ВО НОГ 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ПОКРОВЫ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/>
                </a:tc>
              </a:tr>
              <a:tr h="86777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Звери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Шерсть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/>
                </a:tc>
              </a:tr>
              <a:tr h="86777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Птицы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Перья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/>
                </a:tc>
              </a:tr>
              <a:tr h="86777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Рыбы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Плавники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Чешуя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/>
                </a:tc>
              </a:tr>
              <a:tr h="86777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Насекомые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1" descr="слон, анима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1571625"/>
            <a:ext cx="3643313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zoom/>
    <p:sndAc>
      <p:stSnd loop="1">
        <p:snd r:embed="rId2" name="клоунада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http://www.clubdances.ru/dance/19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1071563"/>
            <a:ext cx="47148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9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nivagold.ru/raznoe1/pingvin/Photo%2004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928688"/>
            <a:ext cx="2714625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154</Words>
  <Application>Microsoft Office PowerPoint</Application>
  <PresentationFormat>Экран (4:3)</PresentationFormat>
  <Paragraphs>70</Paragraphs>
  <Slides>22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Arial</vt:lpstr>
      <vt:lpstr>Calibri</vt:lpstr>
      <vt:lpstr>Arial Black</vt:lpstr>
      <vt:lpstr>Wingdings</vt:lpstr>
      <vt:lpstr>Times New Roman</vt:lpstr>
      <vt:lpstr>Ampir Deco</vt:lpstr>
      <vt:lpstr>Comic Sans MS</vt:lpstr>
      <vt:lpstr>2_Тема Office</vt:lpstr>
      <vt:lpstr>Оформление по умолчанию</vt:lpstr>
      <vt:lpstr>5_Тема Office</vt:lpstr>
      <vt:lpstr>3_Тема Office</vt:lpstr>
      <vt:lpstr>1_Трава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Илья</cp:lastModifiedBy>
  <cp:revision>32</cp:revision>
  <dcterms:created xsi:type="dcterms:W3CDTF">2009-06-03T11:14:56Z</dcterms:created>
  <dcterms:modified xsi:type="dcterms:W3CDTF">2012-11-04T11:24:33Z</dcterms:modified>
</cp:coreProperties>
</file>