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355A6-6688-440C-B5C1-B9F3B84DE67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E992F-A418-426B-9DCD-8C73EFEAA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отличие</a:t>
            </a:r>
            <a:r>
              <a:rPr lang="ru-RU" baseline="0" dirty="0" smtClean="0"/>
              <a:t> от прямой лучи имеют одностороннюю направленность, поэтому они могут лежать не на </a:t>
            </a:r>
            <a:r>
              <a:rPr lang="ru-RU" baseline="0" dirty="0" err="1" smtClean="0"/>
              <a:t>парллельных</a:t>
            </a:r>
            <a:r>
              <a:rPr lang="ru-RU" baseline="0" dirty="0" smtClean="0"/>
              <a:t> прямых и не пересекаться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E992F-A418-426B-9DCD-8C73EFEAAA0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Сонаправленные</a:t>
            </a:r>
            <a:r>
              <a:rPr lang="ru-RU" baseline="0" dirty="0" smtClean="0"/>
              <a:t> лучи те, которые лежать на одной </a:t>
            </a:r>
            <a:r>
              <a:rPr lang="ru-RU" baseline="0" dirty="0" smtClean="0"/>
              <a:t>прямой, а какие лучи еще могут лежать на одной прямой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E992F-A418-426B-9DCD-8C73EFEAAA0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Проверка, а затем вернемся к цели урока, скажите цель урока достигнута, кто</a:t>
            </a:r>
            <a:r>
              <a:rPr lang="ru-RU" baseline="0" dirty="0" smtClean="0"/>
              <a:t> достиг цели к тетрадях изобразите смайлик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E992F-A418-426B-9DCD-8C73EFEAAA0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98BC-F1C1-4AF9-BD55-48C46514A63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545E-0AE2-4DBE-A942-3CB052466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98BC-F1C1-4AF9-BD55-48C46514A63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545E-0AE2-4DBE-A942-3CB052466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98BC-F1C1-4AF9-BD55-48C46514A63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545E-0AE2-4DBE-A942-3CB052466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98BC-F1C1-4AF9-BD55-48C46514A63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545E-0AE2-4DBE-A942-3CB052466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98BC-F1C1-4AF9-BD55-48C46514A63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545E-0AE2-4DBE-A942-3CB052466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98BC-F1C1-4AF9-BD55-48C46514A63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545E-0AE2-4DBE-A942-3CB052466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98BC-F1C1-4AF9-BD55-48C46514A63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545E-0AE2-4DBE-A942-3CB052466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98BC-F1C1-4AF9-BD55-48C46514A63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545E-0AE2-4DBE-A942-3CB052466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98BC-F1C1-4AF9-BD55-48C46514A63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545E-0AE2-4DBE-A942-3CB052466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98BC-F1C1-4AF9-BD55-48C46514A63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545E-0AE2-4DBE-A942-3CB052466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98BC-F1C1-4AF9-BD55-48C46514A63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545E-0AE2-4DBE-A942-3CB052466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498BC-F1C1-4AF9-BD55-48C46514A63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545E-0AE2-4DBE-A942-3CB052466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Прямая и луч</a:t>
            </a:r>
            <a:endParaRPr lang="ru-RU" sz="6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dirty="0" smtClean="0"/>
              <a:t>Цель</a:t>
            </a:r>
          </a:p>
          <a:p>
            <a:r>
              <a:rPr lang="ru-RU" sz="4000" dirty="0" smtClean="0"/>
              <a:t>Узнать признаки новой геометрической фигуры</a:t>
            </a:r>
          </a:p>
          <a:p>
            <a:r>
              <a:rPr lang="ru-RU" sz="4000" dirty="0" smtClean="0"/>
              <a:t>Находить общие и отличительные черты геометрических фигур (прямая и луч)</a:t>
            </a:r>
          </a:p>
          <a:p>
            <a:r>
              <a:rPr lang="ru-RU" sz="4000" dirty="0" smtClean="0"/>
              <a:t>Изображать различные лучи</a:t>
            </a:r>
            <a:endParaRPr lang="ru-RU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в </a:t>
            </a:r>
            <a:r>
              <a:rPr lang="ru-RU" b="1" dirty="0" smtClean="0"/>
              <a:t>тетради для </a:t>
            </a:r>
            <a:r>
              <a:rPr lang="ru-RU" b="1" dirty="0" smtClean="0"/>
              <a:t>самостоятельной работы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ru-RU" b="1" dirty="0" smtClean="0"/>
              <a:t>С.19, №1-2</a:t>
            </a:r>
          </a:p>
          <a:p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Домашнее </a:t>
            </a:r>
            <a:r>
              <a:rPr lang="ru-RU" sz="7200" b="1" dirty="0" smtClean="0"/>
              <a:t>задание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137323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000" b="1" i="1" dirty="0" smtClean="0"/>
              <a:t>РТ, с.19 №3</a:t>
            </a:r>
          </a:p>
          <a:p>
            <a:pPr>
              <a:buNone/>
            </a:pPr>
            <a:r>
              <a:rPr lang="ru-RU" sz="4800" b="1" i="1" dirty="0" smtClean="0"/>
              <a:t>*Для тех, кто хочет подумать , предлагаю дополнительное </a:t>
            </a:r>
            <a:r>
              <a:rPr lang="ru-RU" sz="4800" b="1" i="1" dirty="0" smtClean="0"/>
              <a:t>задание,</a:t>
            </a:r>
          </a:p>
          <a:p>
            <a:pPr>
              <a:buNone/>
            </a:pPr>
            <a:r>
              <a:rPr lang="ru-RU" sz="4800" b="1" i="1" smtClean="0"/>
              <a:t>У.с.48,№9</a:t>
            </a:r>
          </a:p>
          <a:p>
            <a:pPr>
              <a:buNone/>
            </a:pPr>
            <a:endParaRPr lang="ru-RU" sz="4800" b="1" i="1" dirty="0" smtClean="0"/>
          </a:p>
          <a:p>
            <a:pPr>
              <a:buNone/>
            </a:pPr>
            <a:endParaRPr lang="ru-RU" sz="6000" b="1" i="1" dirty="0" smtClean="0"/>
          </a:p>
          <a:p>
            <a:pPr>
              <a:buNone/>
            </a:pPr>
            <a:endParaRPr lang="ru-RU" sz="60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prstTxWarp prst="textWave1">
              <a:avLst/>
            </a:prstTxWarp>
            <a:normAutofit/>
          </a:bodyPr>
          <a:lstStyle/>
          <a:p>
            <a:pPr>
              <a:buNone/>
            </a:pPr>
            <a:r>
              <a:rPr lang="ru-RU" sz="9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Спасибо за урок</a:t>
            </a:r>
            <a:endParaRPr lang="ru-RU" sz="96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Противоположно</a:t>
            </a:r>
            <a:br>
              <a:rPr lang="ru-RU" sz="5400" b="1" dirty="0" smtClean="0"/>
            </a:br>
            <a:r>
              <a:rPr lang="ru-RU" sz="5400" b="1" dirty="0" smtClean="0"/>
              <a:t> направленные  лучи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9512" y="2636912"/>
            <a:ext cx="8964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Блок-схема: узел 6"/>
          <p:cNvSpPr/>
          <p:nvPr/>
        </p:nvSpPr>
        <p:spPr>
          <a:xfrm>
            <a:off x="4572000" y="242088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7884368" y="3573016"/>
            <a:ext cx="576064" cy="5292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755576" y="501317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251520" y="3861048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043608" y="5229200"/>
            <a:ext cx="8100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971600" y="1628800"/>
            <a:ext cx="7632848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259632" y="3140968"/>
            <a:ext cx="7884368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узел 7"/>
          <p:cNvSpPr/>
          <p:nvPr/>
        </p:nvSpPr>
        <p:spPr>
          <a:xfrm>
            <a:off x="899592" y="141277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1115616" y="573325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Точка пересечения на этом же листе</a:t>
            </a:r>
            <a:endParaRPr lang="ru-RU" b="1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9697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Точка пересечения за пределами этого листа</a:t>
            </a:r>
            <a:endParaRPr lang="ru-RU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67544" y="1700808"/>
            <a:ext cx="8676456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67544" y="5517232"/>
            <a:ext cx="8676456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Блок-схема: узел 11"/>
          <p:cNvSpPr/>
          <p:nvPr/>
        </p:nvSpPr>
        <p:spPr>
          <a:xfrm>
            <a:off x="251520" y="148478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251520" y="616530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/>
          <p:nvPr/>
        </p:nvSpPr>
        <p:spPr>
          <a:xfrm>
            <a:off x="3923928" y="328498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6"/>
          </p:cNvCxnSpPr>
          <p:nvPr/>
        </p:nvCxnSpPr>
        <p:spPr>
          <a:xfrm flipV="1">
            <a:off x="4381128" y="1196752"/>
            <a:ext cx="4762872" cy="2316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2" idx="7"/>
          </p:cNvCxnSpPr>
          <p:nvPr/>
        </p:nvCxnSpPr>
        <p:spPr>
          <a:xfrm flipV="1">
            <a:off x="4314173" y="0"/>
            <a:ext cx="761883" cy="3351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Лучи у которых нет точки пересечения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1916832"/>
            <a:ext cx="8820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51520" y="3068960"/>
            <a:ext cx="8892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Блок-схема: узел 9"/>
          <p:cNvSpPr/>
          <p:nvPr/>
        </p:nvSpPr>
        <p:spPr>
          <a:xfrm>
            <a:off x="179512" y="1628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0" y="278092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0" y="4221088"/>
            <a:ext cx="914400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683568" y="6165304"/>
            <a:ext cx="7344816" cy="692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8686800" y="465313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7668344" y="594928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>
            <a:stCxn id="8" idx="2"/>
          </p:cNvCxnSpPr>
          <p:nvPr/>
        </p:nvCxnSpPr>
        <p:spPr>
          <a:xfrm>
            <a:off x="0" y="2793504"/>
            <a:ext cx="8748464" cy="59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9" idx="6"/>
          </p:cNvCxnSpPr>
          <p:nvPr/>
        </p:nvCxnSpPr>
        <p:spPr>
          <a:xfrm>
            <a:off x="-684584" y="4797152"/>
            <a:ext cx="9170168" cy="84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узел 7"/>
          <p:cNvSpPr/>
          <p:nvPr/>
        </p:nvSpPr>
        <p:spPr>
          <a:xfrm>
            <a:off x="0" y="256490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8028384" y="465313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Сонаправленные</a:t>
            </a:r>
            <a:r>
              <a:rPr lang="ru-RU" b="1" dirty="0" smtClean="0"/>
              <a:t> лучи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464497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3861048"/>
            <a:ext cx="8892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Блок-схема: узел 5"/>
          <p:cNvSpPr/>
          <p:nvPr/>
        </p:nvSpPr>
        <p:spPr>
          <a:xfrm>
            <a:off x="0" y="357301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4788024" y="3645024"/>
            <a:ext cx="457200" cy="457200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Лучи, у которых общее начало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67544" y="2492896"/>
            <a:ext cx="867645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Блок-схема: узел 6"/>
          <p:cNvSpPr/>
          <p:nvPr/>
        </p:nvSpPr>
        <p:spPr>
          <a:xfrm>
            <a:off x="4716016" y="227687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0" y="2564904"/>
            <a:ext cx="611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Блок-схема: узел 9"/>
          <p:cNvSpPr/>
          <p:nvPr/>
        </p:nvSpPr>
        <p:spPr>
          <a:xfrm>
            <a:off x="1115616" y="422108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>
            <a:stCxn id="10" idx="5"/>
          </p:cNvCxnSpPr>
          <p:nvPr/>
        </p:nvCxnSpPr>
        <p:spPr>
          <a:xfrm>
            <a:off x="1505861" y="4611333"/>
            <a:ext cx="4218267" cy="2246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10" idx="6"/>
          </p:cNvCxnSpPr>
          <p:nvPr/>
        </p:nvCxnSpPr>
        <p:spPr>
          <a:xfrm flipV="1">
            <a:off x="1572816" y="3789040"/>
            <a:ext cx="7571184" cy="660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150</Words>
  <Application>Microsoft Office PowerPoint</Application>
  <PresentationFormat>Экран (4:3)</PresentationFormat>
  <Paragraphs>25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Прямая и луч</vt:lpstr>
      <vt:lpstr>Противоположно  направленные  лучи</vt:lpstr>
      <vt:lpstr>Точка пересечения на этом же листе</vt:lpstr>
      <vt:lpstr>Точка пересечения за пределами этого листа</vt:lpstr>
      <vt:lpstr>Слайд 5</vt:lpstr>
      <vt:lpstr>Лучи у которых нет точки пересечения</vt:lpstr>
      <vt:lpstr>Слайд 7</vt:lpstr>
      <vt:lpstr>Сонаправленные лучи</vt:lpstr>
      <vt:lpstr>Лучи, у которых общее начало</vt:lpstr>
      <vt:lpstr>Задание в тетради для самостоятельной работы</vt:lpstr>
      <vt:lpstr>Домашнее задание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Прямая и луч</dc:title>
  <dc:creator>1</dc:creator>
  <cp:lastModifiedBy>1</cp:lastModifiedBy>
  <cp:revision>21</cp:revision>
  <dcterms:created xsi:type="dcterms:W3CDTF">2012-10-16T10:22:53Z</dcterms:created>
  <dcterms:modified xsi:type="dcterms:W3CDTF">2012-10-16T18:05:05Z</dcterms:modified>
</cp:coreProperties>
</file>