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7DEF8-5C54-41EF-85DA-4376D2CF04FC}" type="datetimeFigureOut">
              <a:rPr lang="ru-RU" smtClean="0"/>
              <a:pPr/>
              <a:t>27.10.2012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23245-80BA-40B3-9D07-720DD6A92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Повторяем!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На трех полках 800 банок варенья. На первой и второй полках 447 банок варенья, а на второй и третьей полках 503 банки варенья. Сколько банок варенья на каждой полке?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ru-RU" dirty="0" smtClean="0"/>
              <a:t>Дроби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dirty="0" smtClean="0"/>
              <a:t>Найдите 1/4  от 52, 72, 84;</a:t>
            </a:r>
            <a:endParaRPr lang="ru-RU" sz="4400" b="1" dirty="0"/>
          </a:p>
          <a:p>
            <a:pPr>
              <a:buNone/>
            </a:pPr>
            <a:r>
              <a:rPr lang="ru-RU" sz="4400" b="1" dirty="0" smtClean="0"/>
              <a:t>Покажите на рисунках  1/3,  3/5, 2/4,  7/10;</a:t>
            </a:r>
          </a:p>
          <a:p>
            <a:pPr>
              <a:buNone/>
            </a:pPr>
            <a:r>
              <a:rPr lang="ru-RU" sz="4400" b="1" dirty="0" smtClean="0"/>
              <a:t>Сколько мин в 3/5 ч, 4/5 ч. 1/60 ч?</a:t>
            </a:r>
            <a:endParaRPr lang="ru-RU" sz="4400" b="1" dirty="0"/>
          </a:p>
          <a:p>
            <a:pPr>
              <a:buNone/>
            </a:pPr>
            <a:r>
              <a:rPr lang="ru-RU" sz="4400" b="1" dirty="0" smtClean="0"/>
              <a:t>Найдите длину отрезка, если:</a:t>
            </a:r>
          </a:p>
          <a:p>
            <a:pPr>
              <a:buNone/>
            </a:pPr>
            <a:r>
              <a:rPr lang="ru-RU" sz="4400" b="1" dirty="0" smtClean="0"/>
              <a:t> 1/2 = 5 см, 1/5 = 2 см, 1/7 = </a:t>
            </a:r>
            <a:r>
              <a:rPr lang="ru-RU" sz="4400" b="1" smtClean="0"/>
              <a:t>35 мм.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В магазин привезли 145 тюльпанов, что составляет 1/7 часть всех цветов. Сколько всего цветов привезли в магазин?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В посёлке живёт 496 детей. Они составляют 1/3 всех жителей посёлка. Сколько всего человек живёт в посёлке ?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В саду растет 6 яблонь и 3 груши. Осенью с этих деревьев собрали 522 кг фруктов, поровну с каждого дерева. Сколько кг яблок собрали и сколько кг груш?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На автобазе 1000 автомашин. Из них 416 легковых. ¾  грузовых автомашин отправили на уборку урожая. Сколько грузовиков ушло на уборку урожая?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Устно  сравни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2204864"/>
            <a:ext cx="3096344" cy="39212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/>
              <a:t>3/4 и 2/8  </a:t>
            </a:r>
          </a:p>
          <a:p>
            <a:pPr>
              <a:buNone/>
            </a:pPr>
            <a:r>
              <a:rPr lang="ru-RU" sz="4800" b="1" dirty="0" smtClean="0"/>
              <a:t>2/3 и 5/9</a:t>
            </a:r>
          </a:p>
          <a:p>
            <a:pPr>
              <a:buNone/>
            </a:pPr>
            <a:r>
              <a:rPr lang="ru-RU" sz="4800" b="1" dirty="0" smtClean="0"/>
              <a:t>9/9 и 6/9 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Геометрия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b="1" dirty="0" smtClean="0"/>
              <a:t>Сторона клумбы квадратной формы равна 8 м, 7/16 всей площади клумбы засажено ромашками, а остальная площадь засажена незабудками. Какая площадь клумбы засажена незабудками?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228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Повторяем!</vt:lpstr>
      <vt:lpstr>Дроби</vt:lpstr>
      <vt:lpstr>Задачи:</vt:lpstr>
      <vt:lpstr>Слайд 4</vt:lpstr>
      <vt:lpstr>Слайд 5</vt:lpstr>
      <vt:lpstr>Слайд 6</vt:lpstr>
      <vt:lpstr>Устно  сравни</vt:lpstr>
      <vt:lpstr>Геометрия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Дроби</dc:title>
  <dc:creator>Маря</dc:creator>
  <cp:lastModifiedBy>Маря</cp:lastModifiedBy>
  <cp:revision>4</cp:revision>
  <dcterms:created xsi:type="dcterms:W3CDTF">2012-10-02T07:55:31Z</dcterms:created>
  <dcterms:modified xsi:type="dcterms:W3CDTF">2012-10-27T15:58:09Z</dcterms:modified>
</cp:coreProperties>
</file>