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9" r:id="rId9"/>
    <p:sldId id="265" r:id="rId10"/>
    <p:sldId id="266" r:id="rId11"/>
    <p:sldId id="267" r:id="rId12"/>
    <p:sldId id="268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DE0A9-90CF-485A-8252-B26182A0BFF4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B3A9-CE00-40E5-BF03-9DAA12E2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3A9-CE00-40E5-BF03-9DAA12E22C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634544-EBD4-4E16-9329-41A02CAE8EF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03BF0E-53BB-42D9-B996-4FACD431B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лес по ягоды пойдём.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9288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 учитель начальных классов 1квалификационной категории</a:t>
            </a:r>
          </a:p>
          <a:p>
            <a:r>
              <a:rPr lang="ru-RU" dirty="0" smtClean="0"/>
              <a:t>МБОУ «СОШ №1 г. </a:t>
            </a:r>
            <a:r>
              <a:rPr lang="ru-RU" dirty="0" err="1" smtClean="0"/>
              <a:t>Юрьев-Польского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Дворецкая</a:t>
            </a:r>
            <a:r>
              <a:rPr lang="ru-RU" dirty="0" smtClean="0"/>
              <a:t> Наталья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Волчье лыко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3357586" cy="557216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Это кустарник, достигающий 1,5 м в высоту. Листья располагаются на конце ветвей; сверху зелёные, снизу серо-голубые. Цветёт волчье лыко розовыми или белыми цветами, очень душистыми. Плод – ягода круглой формы, очень сочная, ярко-красного цвета. Цветёт растение в марте-апреле. Плоды образуются в июне-августе. Растение предпочитает тенистые места и почвы, богатые питательными веществами. Растёт по лесным опушкам, по берегам ручьёв. Волчье лыко находится под охраной. Растение чрезвычайно ядовито!</a:t>
            </a:r>
            <a:endParaRPr lang="ru-RU" sz="1800" b="1" dirty="0"/>
          </a:p>
        </p:txBody>
      </p:sp>
      <p:pic>
        <p:nvPicPr>
          <p:cNvPr id="5" name="Содержимое 4" descr="волчья яго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71612"/>
            <a:ext cx="5214973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Вороний глаз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357298"/>
            <a:ext cx="3322669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/>
              <a:t>Это  многолетнее травянистое растение с тонким и высоким стеблем. Каждое растение даёт только  1 цветок, очень долго цветущий. Плод – одинокая ягода, похожая на крупную чернику, но сходство только внешнее – ягода ядовита. Встречается вороний глаз в лесах, чаще в лиственных, богатых влагой. Пора цветения: май-июнь. Трава и ягоды имеют неприятный запах. Ядовиты все части растения: листья, корни, стебель, ягоды.</a:t>
            </a:r>
          </a:p>
          <a:p>
            <a:r>
              <a:rPr lang="ru-RU" sz="2900" b="1" dirty="0" smtClean="0"/>
              <a:t>Вороний глаз- ядовитое растение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Содержимое 6" descr="ягода вороний гла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71612"/>
            <a:ext cx="514353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Крушина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Это древовидный кустарник, высотой до 7 м. Кора имеет тёмный цвет. плод – костянка. В зрелом состоянии плоды сине – чёрные. Плоды ядовиты, в народе их называют «волчьи ягоды», но птицы их охотно поедают.</a:t>
            </a:r>
            <a:endParaRPr lang="ru-RU" sz="2000" b="1" dirty="0"/>
          </a:p>
        </p:txBody>
      </p:sp>
      <p:pic>
        <p:nvPicPr>
          <p:cNvPr id="5" name="Содержимое 4" descr="круш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06742" y="714356"/>
            <a:ext cx="4448366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Autofit/>
          </a:bodyPr>
          <a:lstStyle/>
          <a:p>
            <a:r>
              <a:rPr lang="ru-RU" sz="4000" dirty="0" smtClean="0"/>
              <a:t>Ягоды ландыша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428736"/>
            <a:ext cx="3251231" cy="51435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Ландыш – многолетнее травянистое  растение. Высотой до 20 см. Листья прикорневые, по 1-3 на каждом растении. Цветки белые, очень душистые. Плод – красная ягода. Цветёт ландыш в мае-июне. Плоды созревают в июле.</a:t>
            </a:r>
          </a:p>
          <a:p>
            <a:r>
              <a:rPr lang="ru-RU" sz="2000" b="1" dirty="0" smtClean="0"/>
              <a:t>Ни в коем случае не пробуйте ягоды на вкус! Не смотря на внешнюю красоту и притягательность, они ядовиты!</a:t>
            </a:r>
            <a:endParaRPr lang="ru-RU" sz="2000" b="1" dirty="0"/>
          </a:p>
        </p:txBody>
      </p:sp>
      <p:pic>
        <p:nvPicPr>
          <p:cNvPr id="5" name="Содержимое 4" descr="ягоды ландыш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00889" y="273050"/>
            <a:ext cx="4460072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Будь внимателен в лесу!</a:t>
            </a:r>
            <a:br>
              <a:rPr lang="ru-RU" dirty="0" smtClean="0"/>
            </a:br>
            <a:r>
              <a:rPr lang="ru-RU" dirty="0" smtClean="0"/>
              <a:t>Опасность рядом!</a:t>
            </a:r>
            <a:endParaRPr lang="ru-RU" dirty="0"/>
          </a:p>
        </p:txBody>
      </p:sp>
      <p:pic>
        <p:nvPicPr>
          <p:cNvPr id="4" name="Содержимое 3" descr="медвежонок с ягод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550072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571480"/>
            <a:ext cx="3251231" cy="614366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Здравствуй, лес!</a:t>
            </a:r>
          </a:p>
          <a:p>
            <a:r>
              <a:rPr lang="ru-RU" sz="2000" b="1" dirty="0" smtClean="0"/>
              <a:t>Дремучий лес,</a:t>
            </a:r>
          </a:p>
          <a:p>
            <a:r>
              <a:rPr lang="ru-RU" sz="2000" b="1" dirty="0" smtClean="0"/>
              <a:t>Полный сказок и чудес!</a:t>
            </a:r>
          </a:p>
          <a:p>
            <a:r>
              <a:rPr lang="ru-RU" sz="2000" b="1" dirty="0" smtClean="0"/>
              <a:t>Ты о чём шумишь листвою</a:t>
            </a:r>
          </a:p>
          <a:p>
            <a:r>
              <a:rPr lang="ru-RU" sz="2000" b="1" dirty="0" smtClean="0"/>
              <a:t>Ночью тёмной, грозовою,</a:t>
            </a:r>
          </a:p>
          <a:p>
            <a:r>
              <a:rPr lang="ru-RU" sz="2000" b="1" dirty="0" smtClean="0"/>
              <a:t>Что нам шепчешь на заре</a:t>
            </a:r>
          </a:p>
          <a:p>
            <a:r>
              <a:rPr lang="ru-RU" sz="2000" b="1" dirty="0" smtClean="0"/>
              <a:t>Весь в росе, как в серебре?</a:t>
            </a:r>
          </a:p>
          <a:p>
            <a:r>
              <a:rPr lang="ru-RU" sz="2000" b="1" dirty="0" smtClean="0"/>
              <a:t>Кто в глуши твоей таится?</a:t>
            </a:r>
          </a:p>
          <a:p>
            <a:r>
              <a:rPr lang="ru-RU" sz="2000" b="1" dirty="0" smtClean="0"/>
              <a:t>Что за зверь? Какая птица?</a:t>
            </a:r>
          </a:p>
          <a:p>
            <a:r>
              <a:rPr lang="ru-RU" sz="2000" b="1" dirty="0" smtClean="0"/>
              <a:t>Всё открой, не утаи:</a:t>
            </a:r>
          </a:p>
          <a:p>
            <a:r>
              <a:rPr lang="ru-RU" sz="2000" b="1" dirty="0" smtClean="0"/>
              <a:t>Ты же видишь, мы свои.</a:t>
            </a:r>
          </a:p>
          <a:p>
            <a:pPr algn="r"/>
            <a:r>
              <a:rPr lang="ru-RU" sz="2000" b="1" dirty="0" smtClean="0"/>
              <a:t>С. </a:t>
            </a:r>
            <a:r>
              <a:rPr lang="ru-RU" sz="2000" b="1" dirty="0" err="1" smtClean="0"/>
              <a:t>Погореловский</a:t>
            </a:r>
            <a:endParaRPr lang="ru-RU" sz="2000" b="1" dirty="0"/>
          </a:p>
        </p:txBody>
      </p:sp>
      <p:pic>
        <p:nvPicPr>
          <p:cNvPr id="5" name="Содержимое 4" descr="ле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642918"/>
            <a:ext cx="5214973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Лесные ягоды</a:t>
            </a:r>
            <a:endParaRPr lang="ru-RU" dirty="0"/>
          </a:p>
        </p:txBody>
      </p:sp>
      <p:pic>
        <p:nvPicPr>
          <p:cNvPr id="4" name="Содержимое 3" descr="корзина я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673" y="1600200"/>
            <a:ext cx="667265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Съедобные ягоды.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Земляника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357586" cy="5643578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Это многолетнее травянистое растение, высотой до 30 см. Плод – красная ягода. Размножается семенами, усами. Цветёт в конце мая - июне, плоды созревают в конце июня - июле. Растёт в смешанных и лиственных лесах, на полянах, вырубках, опушках, среди кустарников, по склонам холмов. Растение обладает противовоспалительным, ранозаживляющим, кровоостанавливающим действием. Улучшает состав крови, расширяют кровеносные сосуды. </a:t>
            </a:r>
            <a:endParaRPr lang="ru-RU" sz="1900" b="1" dirty="0"/>
          </a:p>
        </p:txBody>
      </p:sp>
      <p:pic>
        <p:nvPicPr>
          <p:cNvPr id="5" name="Содержимое 4" descr="землян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4" y="913606"/>
            <a:ext cx="5013355" cy="515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Брусника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285860"/>
            <a:ext cx="3322669" cy="5143536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Это кустарник, высотой до 25см с вечнозелёными листьями и бледно-розовыми  цветками. Плоды – шаровидные ярко- красные. Растёт в хвойных и смешанных лесах, кустарниках, тундрах, на высохших торфяниках. Это очень ценное лекарственное растение. Целебными свойствами обладают в основном листья. Плоды способствуют повышения остроты зрения. Обладает лечебным свойством и сок брусники. Он немного понижает давление.</a:t>
            </a:r>
            <a:endParaRPr lang="ru-RU" sz="1900" b="1" dirty="0"/>
          </a:p>
        </p:txBody>
      </p:sp>
      <p:pic>
        <p:nvPicPr>
          <p:cNvPr id="5" name="Содержимое 4" descr="брусн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500174"/>
            <a:ext cx="511175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Ежевика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071546"/>
            <a:ext cx="3179793" cy="54292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Это   полукустарник с шипами. В процессе созревания плоды ежевики приобретают сначала зелёный, потом буроватый, а затем яркий красно – бурый цвет. Зрелые плоды ежевики имеют чёрный цвет. Эти полукустарники необыкновенно разрастаются, вместе с другими кустарниками образуя непроходимые заросли.</a:t>
            </a:r>
            <a:endParaRPr lang="ru-RU" sz="2000" b="1" dirty="0"/>
          </a:p>
        </p:txBody>
      </p:sp>
      <p:pic>
        <p:nvPicPr>
          <p:cNvPr id="5" name="Содержимое 4" descr="ежеви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031316"/>
            <a:ext cx="5354668" cy="50408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Черника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3500462" cy="535785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Это листопадный кустарничек, высотой до 60 см. Цветки зеленовато – белые. Цветёт в мае – июне, плоды созревают в июне – августе. Растёт черника в хвойных и смешанных лесах. </a:t>
            </a:r>
          </a:p>
          <a:p>
            <a:r>
              <a:rPr lang="ru-RU" sz="2000" b="1" dirty="0" smtClean="0"/>
              <a:t>Черника не только красивая и вкусная ягода, но и очень полезная. Её используют для лечения и профилактики многих заболевание.</a:t>
            </a:r>
            <a:endParaRPr lang="ru-RU" sz="2000" b="1" dirty="0"/>
          </a:p>
        </p:txBody>
      </p:sp>
      <p:pic>
        <p:nvPicPr>
          <p:cNvPr id="5" name="Содержимое 4" descr="черн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571480"/>
            <a:ext cx="4929221" cy="56436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Несъедобные ягоды.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</TotalTime>
  <Words>624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В лес по ягоды пойдём.</vt:lpstr>
      <vt:lpstr>Слайд 2</vt:lpstr>
      <vt:lpstr>Лесные ягоды</vt:lpstr>
      <vt:lpstr>Съедобные ягоды.</vt:lpstr>
      <vt:lpstr>Земляника</vt:lpstr>
      <vt:lpstr>Брусника</vt:lpstr>
      <vt:lpstr>Ежевика</vt:lpstr>
      <vt:lpstr>Черника</vt:lpstr>
      <vt:lpstr>Несъедобные ягоды.</vt:lpstr>
      <vt:lpstr>Волчье лыко</vt:lpstr>
      <vt:lpstr>Вороний глаз</vt:lpstr>
      <vt:lpstr>Крушина</vt:lpstr>
      <vt:lpstr>Ягоды ландыша</vt:lpstr>
      <vt:lpstr>Будь внимателен в лесу! Опасность рядом!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лес по ягоды пойдём.</dc:title>
  <dc:creator>Admin</dc:creator>
  <cp:lastModifiedBy>Admin</cp:lastModifiedBy>
  <cp:revision>17</cp:revision>
  <dcterms:created xsi:type="dcterms:W3CDTF">2012-05-29T15:12:29Z</dcterms:created>
  <dcterms:modified xsi:type="dcterms:W3CDTF">2012-10-31T15:44:20Z</dcterms:modified>
</cp:coreProperties>
</file>