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7C26D-2EB6-49B6-A2C2-B6093A6380B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8E878-B903-4237-8232-715BF5E1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8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8BF5E3-9864-4094-A927-033BA6189F70}" type="slidenum">
              <a:rPr lang="ru-RU" sz="1200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2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92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059C6-BB32-490E-91C9-FCAB53E40E4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7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C8A30-D7A6-45C5-8378-FFD22E20F1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9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DCFDB-BCF5-422D-816E-41BDBCEEEF4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B6645-F3BD-4DBF-A2FE-18C90F487C7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2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A977E-20E7-47EA-99EA-D225C0FF57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8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201D-1F88-4FC5-993F-43043FE8A88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1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4980-F41F-4CBD-A108-BFD0A16B71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CAC1D-2F11-4899-9040-30006C97C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7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2996-7EB5-43AE-9789-2B1122B34FC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3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86DD3-1575-4063-82E9-D987A17BA1A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6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36B4-2BF9-45C7-A6F8-B7EF483B15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4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1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2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2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82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2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82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2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2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34FE21-E8DF-4E2B-A2CA-B809FD990408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841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jpeg"/><Relationship Id="rId10" Type="http://schemas.openxmlformats.org/officeDocument/2006/relationships/image" Target="../media/image7.gif"/><Relationship Id="rId4" Type="http://schemas.openxmlformats.org/officeDocument/2006/relationships/image" Target="../media/image1.gif"/><Relationship Id="rId9" Type="http://schemas.openxmlformats.org/officeDocument/2006/relationships/image" Target="../media/image6.gi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lack4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black4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black4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black4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0" name="AutoShape 6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88072" name="AutoShape 8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FFFFFF"/>
              </a:solidFill>
            </a:endParaRPr>
          </a:p>
        </p:txBody>
      </p:sp>
      <p:pic>
        <p:nvPicPr>
          <p:cNvPr id="88073" name="Picture 9" descr="05_moon_meteorit_alh-8100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4" name="Picture 10" descr="05_moon_meteorit_alh-8100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FFFFFF"/>
              </a:solidFill>
            </a:endParaRPr>
          </a:p>
        </p:txBody>
      </p:sp>
      <p:sp>
        <p:nvSpPr>
          <p:cNvPr id="88079" name="AutoShape 15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88080" name="Picture 16" descr="earth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1" name="Picture 17" descr="4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2" name="Picture 18" descr="mar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3" name="Picture 19" descr="11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4" name="Picture 20" descr="upiter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5" name="Picture 21" descr="r4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3337" y="585787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6" name="Picture 22" descr="r4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7" name="Picture 23" descr="r4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8" name="Picture 24" descr="r7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96382">
            <a:off x="4211638" y="17002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89" name="Picture 25" descr="56r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90" name="прин252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21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8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91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15231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8808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880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090"/>
                </p:tgtEl>
              </p:cMediaNode>
            </p:audio>
          </p:childTnLst>
        </p:cTn>
      </p:par>
    </p:tnLst>
    <p:bldLst>
      <p:bldP spid="88070" grpId="0" animBg="1"/>
      <p:bldP spid="88070" grpId="1" animBg="1"/>
      <p:bldP spid="88070" grpId="2" animBg="1"/>
      <p:bldP spid="88071" grpId="0" animBg="1"/>
      <p:bldP spid="88071" grpId="1" animBg="1"/>
      <p:bldP spid="88071" grpId="2" animBg="1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Круги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oldi</dc:creator>
  <cp:lastModifiedBy>oldi</cp:lastModifiedBy>
  <cp:revision>1</cp:revision>
  <dcterms:created xsi:type="dcterms:W3CDTF">2012-10-27T19:34:49Z</dcterms:created>
  <dcterms:modified xsi:type="dcterms:W3CDTF">2012-10-27T19:35:48Z</dcterms:modified>
</cp:coreProperties>
</file>