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F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B8544E-EB48-4455-852D-BF49370D7A6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D76E16-E60B-44CA-B84B-81F23E36D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8544E-EB48-4455-852D-BF49370D7A6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76E16-E60B-44CA-B84B-81F23E36D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8544E-EB48-4455-852D-BF49370D7A6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76E16-E60B-44CA-B84B-81F23E36D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8544E-EB48-4455-852D-BF49370D7A6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76E16-E60B-44CA-B84B-81F23E36D1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8544E-EB48-4455-852D-BF49370D7A6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76E16-E60B-44CA-B84B-81F23E36D1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8544E-EB48-4455-852D-BF49370D7A6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76E16-E60B-44CA-B84B-81F23E36D1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8544E-EB48-4455-852D-BF49370D7A6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76E16-E60B-44CA-B84B-81F23E36D1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8544E-EB48-4455-852D-BF49370D7A6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76E16-E60B-44CA-B84B-81F23E36D1C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8544E-EB48-4455-852D-BF49370D7A6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76E16-E60B-44CA-B84B-81F23E36D1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3B8544E-EB48-4455-852D-BF49370D7A6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D76E16-E60B-44CA-B84B-81F23E36D1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B8544E-EB48-4455-852D-BF49370D7A6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D76E16-E60B-44CA-B84B-81F23E36D1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B8544E-EB48-4455-852D-BF49370D7A6F}" type="datetimeFigureOut">
              <a:rPr lang="ru-RU" smtClean="0"/>
              <a:t>22.01.2012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D76E16-E60B-44CA-B84B-81F23E36D1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428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929618" cy="5929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714488"/>
            <a:ext cx="70009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Коллекции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umblr_ks39fe81OK1qz9qooo1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Коллекция обуви</a:t>
            </a:r>
            <a:endParaRPr lang="ru-RU" sz="5400" dirty="0"/>
          </a:p>
        </p:txBody>
      </p:sp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Коллекция машинок</a:t>
            </a:r>
            <a:endParaRPr lang="ru-RU" sz="5400" dirty="0"/>
          </a:p>
        </p:txBody>
      </p:sp>
      <p:pic>
        <p:nvPicPr>
          <p:cNvPr id="6" name="Содержимое 5" descr="collection11_l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857364"/>
            <a:ext cx="6715172" cy="4143404"/>
          </a:xfrm>
        </p:spPr>
      </p:pic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6904448_collecu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Коллекция автомобилей</a:t>
            </a:r>
            <a:endParaRPr lang="ru-RU" sz="5400" dirty="0"/>
          </a:p>
        </p:txBody>
      </p:sp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Коллекция — систематизированное собрание чего-либо, объединённое по какому-то конкретному признаку, имеющее внутреннюю целостность и принадлежащее конкретному владельцу — частному лицу, организации, государству.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571612"/>
            <a:ext cx="764386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Частные коллекции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82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408" y="1481138"/>
            <a:ext cx="5959183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Коллекция монет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397289_DSC018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Коллекция фарфоровых кошек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251F55"/>
                </a:solidFill>
              </a:rPr>
              <a:t>Коллекция кукол</a:t>
            </a:r>
            <a:endParaRPr lang="ru-RU" sz="5400" dirty="0">
              <a:solidFill>
                <a:srgbClr val="251F55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uz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612" y="1481138"/>
            <a:ext cx="681877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Коллекция кружек</a:t>
            </a:r>
            <a:endParaRPr lang="ru-RU" sz="5400" dirty="0"/>
          </a:p>
        </p:txBody>
      </p:sp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749" y="1481138"/>
            <a:ext cx="603650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Коллекция слоников</a:t>
            </a:r>
            <a:endParaRPr lang="ru-RU" sz="5400" dirty="0"/>
          </a:p>
        </p:txBody>
      </p:sp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о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964" y="1481138"/>
            <a:ext cx="6028071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Коллекция точилок</a:t>
            </a:r>
            <a:endParaRPr lang="ru-RU" sz="5400" dirty="0"/>
          </a:p>
        </p:txBody>
      </p:sp>
    </p:spTree>
  </p:cSld>
  <p:clrMapOvr>
    <a:masterClrMapping/>
  </p:clrMapOvr>
  <p:transition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EAEAEA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</TotalTime>
  <Words>49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Слайд 1</vt:lpstr>
      <vt:lpstr>Слайд 2</vt:lpstr>
      <vt:lpstr>Слайд 3</vt:lpstr>
      <vt:lpstr>Коллекция монет</vt:lpstr>
      <vt:lpstr>Коллекция фарфоровых кошек</vt:lpstr>
      <vt:lpstr>Коллекция кукол</vt:lpstr>
      <vt:lpstr>Коллекция кружек</vt:lpstr>
      <vt:lpstr>Коллекция слоников</vt:lpstr>
      <vt:lpstr>Коллекция точилок</vt:lpstr>
      <vt:lpstr>Коллекция обуви</vt:lpstr>
      <vt:lpstr>Коллекция машинок</vt:lpstr>
      <vt:lpstr>Коллекция автомобилей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4</cp:revision>
  <dcterms:created xsi:type="dcterms:W3CDTF">2012-01-22T19:20:45Z</dcterms:created>
  <dcterms:modified xsi:type="dcterms:W3CDTF">2012-01-22T19:55:05Z</dcterms:modified>
</cp:coreProperties>
</file>