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DD0B29-6DED-4778-874D-477242E35B47}" type="datetimeFigureOut">
              <a:rPr lang="ru-RU" smtClean="0"/>
              <a:t>18.10.2012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A1907F-5CCE-49D0-B301-FFB904BCAC3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1907F-5CCE-49D0-B301-FFB904BCAC38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1907F-5CCE-49D0-B301-FFB904BCAC38}" type="slidenum">
              <a:rPr lang="ru-RU" smtClean="0"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F64E4-4638-47DB-8F5D-632FC52C9773}" type="datetimeFigureOut">
              <a:rPr lang="ru-RU" smtClean="0"/>
              <a:t>18.10.2012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AD60-627A-492A-950D-80FBA66686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F64E4-4638-47DB-8F5D-632FC52C9773}" type="datetimeFigureOut">
              <a:rPr lang="ru-RU" smtClean="0"/>
              <a:t>18.10.2012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AD60-627A-492A-950D-80FBA66686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F64E4-4638-47DB-8F5D-632FC52C9773}" type="datetimeFigureOut">
              <a:rPr lang="ru-RU" smtClean="0"/>
              <a:t>18.10.2012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AD60-627A-492A-950D-80FBA66686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F64E4-4638-47DB-8F5D-632FC52C9773}" type="datetimeFigureOut">
              <a:rPr lang="ru-RU" smtClean="0"/>
              <a:t>18.10.2012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AD60-627A-492A-950D-80FBA66686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F64E4-4638-47DB-8F5D-632FC52C9773}" type="datetimeFigureOut">
              <a:rPr lang="ru-RU" smtClean="0"/>
              <a:t>18.10.2012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AD60-627A-492A-950D-80FBA66686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F64E4-4638-47DB-8F5D-632FC52C9773}" type="datetimeFigureOut">
              <a:rPr lang="ru-RU" smtClean="0"/>
              <a:t>18.10.2012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AD60-627A-492A-950D-80FBA66686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F64E4-4638-47DB-8F5D-632FC52C9773}" type="datetimeFigureOut">
              <a:rPr lang="ru-RU" smtClean="0"/>
              <a:t>18.10.2012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AD60-627A-492A-950D-80FBA66686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F64E4-4638-47DB-8F5D-632FC52C9773}" type="datetimeFigureOut">
              <a:rPr lang="ru-RU" smtClean="0"/>
              <a:t>18.10.2012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AD60-627A-492A-950D-80FBA66686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F64E4-4638-47DB-8F5D-632FC52C9773}" type="datetimeFigureOut">
              <a:rPr lang="ru-RU" smtClean="0"/>
              <a:t>18.10.2012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AD60-627A-492A-950D-80FBA66686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F64E4-4638-47DB-8F5D-632FC52C9773}" type="datetimeFigureOut">
              <a:rPr lang="ru-RU" smtClean="0"/>
              <a:t>18.10.2012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AD60-627A-492A-950D-80FBA66686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F64E4-4638-47DB-8F5D-632FC52C9773}" type="datetimeFigureOut">
              <a:rPr lang="ru-RU" smtClean="0"/>
              <a:t>18.10.2012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AD60-627A-492A-950D-80FBA66686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F64E4-4638-47DB-8F5D-632FC52C9773}" type="datetimeFigureOut">
              <a:rPr lang="ru-RU" smtClean="0"/>
              <a:t>18.10.2012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EAD60-627A-492A-950D-80FBA666860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рёз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062" y="0"/>
            <a:ext cx="909187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5583603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64910" y="1"/>
            <a:ext cx="4179089" cy="3000372"/>
          </a:xfrm>
          <a:prstGeom prst="rect">
            <a:avLst/>
          </a:prstGeom>
        </p:spPr>
      </p:pic>
      <p:pic>
        <p:nvPicPr>
          <p:cNvPr id="2" name="Рисунок 1" descr="0_23dca_256f0142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448867"/>
            <a:ext cx="6929875" cy="440913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630345"/>
            <a:ext cx="7500990" cy="551329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лаг тв обл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8721" y="0"/>
            <a:ext cx="67465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42908" y="0"/>
            <a:ext cx="9286908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/>
          </a:p>
        </p:txBody>
      </p:sp>
      <p:pic>
        <p:nvPicPr>
          <p:cNvPr id="2" name="Рисунок 1" descr="tb2213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0"/>
            <a:ext cx="5857916" cy="67380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57818" y="6286520"/>
            <a:ext cx="2928958" cy="10156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ru-RU" sz="6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rvig0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0598" y="0"/>
            <a:ext cx="688280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oat_of_Arms_of_Tver_(Tver_oblast)_(1780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18" y="0"/>
            <a:ext cx="521497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nformation_items_28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0"/>
            <a:ext cx="60722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888ee_8f2dcc77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480" y="0"/>
            <a:ext cx="535781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0006-016-Russkaja-matresh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785902"/>
            <a:ext cx="9143999" cy="5072098"/>
          </a:xfrm>
          <a:prstGeom prst="rect">
            <a:avLst/>
          </a:prstGeom>
        </p:spPr>
      </p:pic>
      <p:pic>
        <p:nvPicPr>
          <p:cNvPr id="2" name="Рисунок 1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86856" y="0"/>
            <a:ext cx="4157144" cy="321468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4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14290"/>
            <a:ext cx="5643570" cy="3981076"/>
          </a:xfrm>
          <a:prstGeom prst="rect">
            <a:avLst/>
          </a:prstGeom>
        </p:spPr>
      </p:pic>
      <p:pic>
        <p:nvPicPr>
          <p:cNvPr id="4" name="Рисунок 3" descr="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1285860"/>
            <a:ext cx="4467223" cy="55721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2844" y="214290"/>
            <a:ext cx="8858312" cy="64294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i="1" dirty="0" smtClean="0">
                <a:latin typeface="Book Antiqua" pitchFamily="18" charset="0"/>
              </a:rPr>
              <a:t>Где можно увидеть флаг и герб страны?</a:t>
            </a:r>
            <a:endParaRPr lang="ru-RU" sz="8000" i="1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57158" y="1000108"/>
            <a:ext cx="8501122" cy="47863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428604"/>
            <a:ext cx="9001156" cy="59293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Символы</a:t>
            </a:r>
          </a:p>
          <a:p>
            <a:pPr algn="ctr"/>
            <a:r>
              <a:rPr lang="ru-RU" sz="6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72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Тверской области</a:t>
            </a:r>
            <a:endParaRPr lang="ru-RU" sz="72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331908"/>
            <a:ext cx="8143932" cy="609748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днеп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214290"/>
            <a:ext cx="3786214" cy="3000396"/>
          </a:xfrm>
          <a:prstGeom prst="rect">
            <a:avLst/>
          </a:prstGeom>
        </p:spPr>
      </p:pic>
      <p:pic>
        <p:nvPicPr>
          <p:cNvPr id="3" name="Рисунок 2" descr="зап. двин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286124"/>
            <a:ext cx="4396152" cy="3286124"/>
          </a:xfrm>
          <a:prstGeom prst="rect">
            <a:avLst/>
          </a:prstGeom>
        </p:spPr>
      </p:pic>
      <p:pic>
        <p:nvPicPr>
          <p:cNvPr id="4" name="Рисунок 3" descr="исток волги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00583" y="1428736"/>
            <a:ext cx="5243417" cy="35719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</TotalTime>
  <Words>14</Words>
  <Application>Microsoft Office PowerPoint</Application>
  <PresentationFormat>Экран (4:3)</PresentationFormat>
  <Paragraphs>5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7</cp:revision>
  <dcterms:created xsi:type="dcterms:W3CDTF">2012-10-18T18:29:31Z</dcterms:created>
  <dcterms:modified xsi:type="dcterms:W3CDTF">2012-10-18T19:39:31Z</dcterms:modified>
</cp:coreProperties>
</file>