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8" r:id="rId3"/>
    <p:sldId id="258" r:id="rId4"/>
    <p:sldId id="270" r:id="rId5"/>
    <p:sldId id="259" r:id="rId6"/>
    <p:sldId id="272" r:id="rId7"/>
    <p:sldId id="260" r:id="rId8"/>
    <p:sldId id="262" r:id="rId9"/>
    <p:sldId id="263" r:id="rId10"/>
    <p:sldId id="275" r:id="rId11"/>
    <p:sldId id="264" r:id="rId12"/>
    <p:sldId id="265" r:id="rId13"/>
    <p:sldId id="274" r:id="rId14"/>
    <p:sldId id="266" r:id="rId15"/>
    <p:sldId id="273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1D37-7819-4053-A25E-8BCD87965753}" type="datetimeFigureOut">
              <a:rPr lang="ru-RU" smtClean="0"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1BD74-1557-4482-BEA0-4B0E2103EF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1D37-7819-4053-A25E-8BCD87965753}" type="datetimeFigureOut">
              <a:rPr lang="ru-RU" smtClean="0"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1BD74-1557-4482-BEA0-4B0E2103EF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1D37-7819-4053-A25E-8BCD87965753}" type="datetimeFigureOut">
              <a:rPr lang="ru-RU" smtClean="0"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1BD74-1557-4482-BEA0-4B0E2103EF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1D37-7819-4053-A25E-8BCD87965753}" type="datetimeFigureOut">
              <a:rPr lang="ru-RU" smtClean="0"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1BD74-1557-4482-BEA0-4B0E2103EF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1D37-7819-4053-A25E-8BCD87965753}" type="datetimeFigureOut">
              <a:rPr lang="ru-RU" smtClean="0"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1BD74-1557-4482-BEA0-4B0E2103EF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1D37-7819-4053-A25E-8BCD87965753}" type="datetimeFigureOut">
              <a:rPr lang="ru-RU" smtClean="0"/>
              <a:t>19.12.2011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1BD74-1557-4482-BEA0-4B0E2103EF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1D37-7819-4053-A25E-8BCD87965753}" type="datetimeFigureOut">
              <a:rPr lang="ru-RU" smtClean="0"/>
              <a:t>19.12.2011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1BD74-1557-4482-BEA0-4B0E2103EF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1D37-7819-4053-A25E-8BCD87965753}" type="datetimeFigureOut">
              <a:rPr lang="ru-RU" smtClean="0"/>
              <a:t>19.12.2011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1BD74-1557-4482-BEA0-4B0E2103EF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1D37-7819-4053-A25E-8BCD87965753}" type="datetimeFigureOut">
              <a:rPr lang="ru-RU" smtClean="0"/>
              <a:t>19.12.2011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1BD74-1557-4482-BEA0-4B0E2103EF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1D37-7819-4053-A25E-8BCD87965753}" type="datetimeFigureOut">
              <a:rPr lang="ru-RU" smtClean="0"/>
              <a:t>19.12.2011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1BD74-1557-4482-BEA0-4B0E2103EF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1D37-7819-4053-A25E-8BCD87965753}" type="datetimeFigureOut">
              <a:rPr lang="ru-RU" smtClean="0"/>
              <a:t>19.12.2011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1BD74-1557-4482-BEA0-4B0E2103EF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81D37-7819-4053-A25E-8BCD87965753}" type="datetimeFigureOut">
              <a:rPr lang="ru-RU" smtClean="0"/>
              <a:t>19.12.2011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1BD74-1557-4482-BEA0-4B0E2103EF9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wallpaper_865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472" y="285728"/>
            <a:ext cx="8143932" cy="621510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Кто как зимует?</a:t>
            </a:r>
            <a:endParaRPr lang="ru-RU" sz="4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gornostai_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786" b="1786"/>
          <a:stretch>
            <a:fillRect/>
          </a:stretch>
        </p:blipFill>
        <p:spPr>
          <a:xfrm>
            <a:off x="571472" y="285728"/>
            <a:ext cx="8001056" cy="621510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929330"/>
            <a:ext cx="5486400" cy="57150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9_05B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601" b="4601"/>
          <a:stretch>
            <a:fillRect/>
          </a:stretch>
        </p:blipFill>
        <p:spPr>
          <a:xfrm>
            <a:off x="571472" y="357166"/>
            <a:ext cx="8001056" cy="53578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715016"/>
            <a:ext cx="5486400" cy="78581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Соболь</a:t>
            </a:r>
            <a:endParaRPr lang="ru-RU" sz="44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3583572_larg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>
          <a:xfrm>
            <a:off x="500034" y="285728"/>
            <a:ext cx="8072494" cy="55721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786454"/>
            <a:ext cx="5486400" cy="85725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Лось в лесу.</a:t>
            </a:r>
            <a:endParaRPr lang="ru-RU" sz="36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6756_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07" b="2107"/>
          <a:stretch>
            <a:fillRect/>
          </a:stretch>
        </p:blipFill>
        <p:spPr>
          <a:xfrm>
            <a:off x="357158" y="357166"/>
            <a:ext cx="8429684" cy="52864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715016"/>
            <a:ext cx="5486400" cy="64294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Лоси на поляне.</a:t>
            </a:r>
            <a:endParaRPr lang="ru-RU" sz="36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misc1d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472" y="214290"/>
            <a:ext cx="8143932" cy="564360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857892"/>
            <a:ext cx="5486400" cy="71438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Белка грызёт орешки.</a:t>
            </a:r>
            <a:endParaRPr lang="ru-RU" sz="40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bd813305da4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33" r="5533"/>
          <a:stretch>
            <a:fillRect/>
          </a:stretch>
        </p:blipFill>
        <p:spPr>
          <a:xfrm>
            <a:off x="571472" y="285728"/>
            <a:ext cx="8072494" cy="550072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786454"/>
            <a:ext cx="5486400" cy="71438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Рыси зимой.</a:t>
            </a:r>
            <a:endParaRPr lang="ru-RU" sz="40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27-tapety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472" y="285728"/>
            <a:ext cx="8072494" cy="55721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715016"/>
            <a:ext cx="5486400" cy="114298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Берегите природу! Помогайте животным зимой!</a:t>
            </a:r>
            <a:endParaRPr lang="ru-RU" sz="32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ziki2.big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667" r="5667"/>
          <a:stretch>
            <a:fillRect/>
          </a:stretch>
        </p:blipFill>
        <p:spPr>
          <a:xfrm>
            <a:off x="642910" y="285728"/>
            <a:ext cx="7858180" cy="542928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endParaRPr lang="ru-RU" sz="4400" b="1" dirty="0" smtClean="0"/>
          </a:p>
          <a:p>
            <a:pPr algn="ctr"/>
            <a:endParaRPr lang="ru-RU" sz="4400" b="1" dirty="0" smtClean="0"/>
          </a:p>
          <a:p>
            <a:pPr algn="ctr"/>
            <a:endParaRPr lang="ru-RU" sz="4400" b="1" dirty="0"/>
          </a:p>
          <a:p>
            <a:pPr algn="ctr"/>
            <a:r>
              <a:rPr lang="ru-RU" sz="17600" b="1" dirty="0" smtClean="0"/>
              <a:t>Кабаны</a:t>
            </a:r>
          </a:p>
          <a:p>
            <a:pPr algn="ctr"/>
            <a:endParaRPr lang="ru-RU" sz="44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post-79121-123589541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472" y="285728"/>
            <a:ext cx="7786742" cy="53578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715016"/>
            <a:ext cx="5486400" cy="71438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Волки в поисках еды.</a:t>
            </a:r>
            <a:endParaRPr lang="ru-RU" sz="40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2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472" y="357166"/>
            <a:ext cx="8143932" cy="578647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126480"/>
            <a:ext cx="5486400" cy="44579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Волки на охоте.</a:t>
            </a:r>
            <a:endParaRPr lang="ru-RU" sz="40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570000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472" y="285728"/>
            <a:ext cx="8001056" cy="53578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643578"/>
            <a:ext cx="5486400" cy="85725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500" b="1" dirty="0" smtClean="0"/>
              <a:t>Лиса ищет мышей.                         Она мышкует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lisa_ohot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44" r="544"/>
          <a:stretch>
            <a:fillRect/>
          </a:stretch>
        </p:blipFill>
        <p:spPr>
          <a:xfrm>
            <a:off x="571472" y="357166"/>
            <a:ext cx="8072494" cy="53578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715016"/>
            <a:ext cx="5486400" cy="714380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600" b="1" dirty="0" smtClean="0"/>
              <a:t>Лиса  в погоне за добычей.</a:t>
            </a:r>
            <a:endParaRPr lang="ru-RU" sz="36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34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000" r="10000"/>
          <a:stretch>
            <a:fillRect/>
          </a:stretch>
        </p:blipFill>
        <p:spPr>
          <a:xfrm>
            <a:off x="571472" y="285728"/>
            <a:ext cx="8001056" cy="53578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786454"/>
            <a:ext cx="5486400" cy="85725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Лиса поймала мышь.</a:t>
            </a:r>
            <a:endParaRPr lang="ru-RU" sz="36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_42d32_b09bfe6b_orig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628" r="2628"/>
          <a:stretch>
            <a:fillRect/>
          </a:stretch>
        </p:blipFill>
        <p:spPr>
          <a:xfrm>
            <a:off x="571472" y="357166"/>
            <a:ext cx="8072494" cy="55721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000768"/>
            <a:ext cx="5486400" cy="642942"/>
          </a:xfrm>
        </p:spPr>
        <p:txBody>
          <a:bodyPr>
            <a:normAutofit fontScale="92500"/>
          </a:bodyPr>
          <a:lstStyle/>
          <a:p>
            <a:pPr algn="ctr"/>
            <a:r>
              <a:rPr lang="ru-RU" sz="3200" b="1" dirty="0" smtClean="0"/>
              <a:t>Заяц нашёл лакомый кусочек.</a:t>
            </a:r>
            <a:endParaRPr lang="ru-RU" sz="32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6b442e22f3d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1875" b="21875"/>
          <a:stretch>
            <a:fillRect/>
          </a:stretch>
        </p:blipFill>
        <p:spPr>
          <a:xfrm>
            <a:off x="428596" y="357166"/>
            <a:ext cx="8143932" cy="521497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643578"/>
            <a:ext cx="5486400" cy="78581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Горностай насторожился.</a:t>
            </a:r>
            <a:endParaRPr lang="ru-RU" sz="3600" b="1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62</Words>
  <Application>Microsoft Office PowerPoint</Application>
  <PresentationFormat>Экран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12</cp:revision>
  <dcterms:created xsi:type="dcterms:W3CDTF">2011-12-19T17:49:29Z</dcterms:created>
  <dcterms:modified xsi:type="dcterms:W3CDTF">2011-12-19T19:45:38Z</dcterms:modified>
</cp:coreProperties>
</file>