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1DC8103-A312-41A4-8963-377040E9C87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71B7F7-D056-4C0E-B502-1BD7C103AFAA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F8179F-D260-4D58-B963-CB5305F71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798" y="3861048"/>
            <a:ext cx="8067106" cy="1101248"/>
          </a:xfrm>
        </p:spPr>
        <p:txBody>
          <a:bodyPr>
            <a:noAutofit/>
          </a:bodyPr>
          <a:lstStyle/>
          <a:p>
            <a:r>
              <a:rPr lang="ru-RU" sz="3600" b="1" i="1" u="sng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УчительМОУ</a:t>
            </a:r>
            <a:r>
              <a:rPr lang="ru-RU" sz="36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«СОШ </a:t>
            </a:r>
            <a:r>
              <a:rPr lang="ru-RU" sz="36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с.Орлов - </a:t>
            </a:r>
            <a:r>
              <a:rPr lang="ru-RU" sz="36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Гай Ершовского района </a:t>
            </a:r>
          </a:p>
          <a:p>
            <a:r>
              <a:rPr lang="ru-RU" sz="36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Саратовской области»: </a:t>
            </a:r>
          </a:p>
          <a:p>
            <a:r>
              <a:rPr lang="ru-RU" sz="36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Бугрова Наталия Анатольевна</a:t>
            </a:r>
            <a:endParaRPr lang="ru-RU" sz="3600" b="1" i="1" u="sng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97325"/>
            <a:ext cx="84476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Сложение и вычитание в пределах 10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71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АНЮШКА\Мама\вну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30861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ТАНЮШКА\Мама\баб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" y="11113"/>
            <a:ext cx="2495550" cy="33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ТАНЮШКА\Мама\жу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8651"/>
            <a:ext cx="18764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ТАНЮШКА\Мама\кош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424" y="3645024"/>
            <a:ext cx="1753567" cy="14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ТАНЮШКА\Мама\repka1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094" y="4797151"/>
            <a:ext cx="2035905" cy="20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489169" y="4014356"/>
            <a:ext cx="266406" cy="338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163888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>
            <a:off x="1079147" y="3954388"/>
            <a:ext cx="172967" cy="442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489168" y="4395219"/>
            <a:ext cx="26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056" name="TextBox 2055"/>
          <p:cNvSpPr txBox="1"/>
          <p:nvPr/>
        </p:nvSpPr>
        <p:spPr>
          <a:xfrm>
            <a:off x="820448" y="3645024"/>
            <a:ext cx="34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059" name="TextBox 2058"/>
          <p:cNvSpPr txBox="1"/>
          <p:nvPr/>
        </p:nvSpPr>
        <p:spPr>
          <a:xfrm>
            <a:off x="820448" y="5048076"/>
            <a:ext cx="43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554042" y="5413879"/>
            <a:ext cx="266406" cy="338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59" idx="2"/>
          </p:cNvCxnSpPr>
          <p:nvPr/>
        </p:nvCxnSpPr>
        <p:spPr>
          <a:xfrm>
            <a:off x="1036281" y="5417408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323528" y="5815103"/>
            <a:ext cx="29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68" name="TextBox 2067"/>
          <p:cNvSpPr txBox="1"/>
          <p:nvPr/>
        </p:nvSpPr>
        <p:spPr>
          <a:xfrm>
            <a:off x="2699792" y="418384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2483058" y="4530456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960969" y="4491630"/>
            <a:ext cx="242879" cy="3055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5" name="TextBox 2074"/>
          <p:cNvSpPr txBox="1"/>
          <p:nvPr/>
        </p:nvSpPr>
        <p:spPr>
          <a:xfrm>
            <a:off x="3095836" y="4797151"/>
            <a:ext cx="216024" cy="36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76" name="TextBox 2075"/>
          <p:cNvSpPr txBox="1"/>
          <p:nvPr/>
        </p:nvSpPr>
        <p:spPr>
          <a:xfrm>
            <a:off x="2699792" y="523274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2485779" y="5553562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2855800" y="5553562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TextBox 2076"/>
          <p:cNvSpPr txBox="1"/>
          <p:nvPr/>
        </p:nvSpPr>
        <p:spPr>
          <a:xfrm>
            <a:off x="2339752" y="5999769"/>
            <a:ext cx="297312" cy="38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78" name="TextBox 2077"/>
          <p:cNvSpPr txBox="1"/>
          <p:nvPr/>
        </p:nvSpPr>
        <p:spPr>
          <a:xfrm>
            <a:off x="4781550" y="4764551"/>
            <a:ext cx="42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4627544" y="5133883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861424" y="5468726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5861424" y="6190548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822988" y="3700463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8074468" y="4332935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4429201" y="6157094"/>
            <a:ext cx="308012" cy="266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001068" y="5133282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101911" y="6076868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304600" y="5475865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304599" y="6184435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420225" y="3662835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8614957" y="4276175"/>
            <a:ext cx="215833" cy="33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9" name="TextBox 2078"/>
          <p:cNvSpPr txBox="1"/>
          <p:nvPr/>
        </p:nvSpPr>
        <p:spPr>
          <a:xfrm>
            <a:off x="5103605" y="5583365"/>
            <a:ext cx="2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879218" y="5721284"/>
            <a:ext cx="22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211960" y="6519879"/>
            <a:ext cx="41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015430" y="5116338"/>
            <a:ext cx="72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724128" y="5735421"/>
            <a:ext cx="44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069054" y="5787762"/>
            <a:ext cx="20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724128" y="6457243"/>
            <a:ext cx="222654" cy="37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107213" y="3293503"/>
            <a:ext cx="34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659856" y="3999176"/>
            <a:ext cx="43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279401" y="4027539"/>
            <a:ext cx="22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664876" y="4530456"/>
            <a:ext cx="3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276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Мама\mkkt2shotg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351"/>
            <a:ext cx="7145818" cy="31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Мама\261180_html_m16e34c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177"/>
            <a:ext cx="4355976" cy="37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Мама\kasha_topo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879"/>
            <a:ext cx="4788024" cy="37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563888" y="3284984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788024" y="3284984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243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Мама\animashki-1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43175"/>
            <a:ext cx="42862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Мама\1320956544_detskie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257"/>
            <a:ext cx="3312368" cy="68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2368" y="87308"/>
            <a:ext cx="3779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1. На пасеке 3 медвежонка</a:t>
            </a:r>
          </a:p>
          <a:p>
            <a:r>
              <a:rPr lang="ru-RU" dirty="0"/>
              <a:t>Играли в прятки у бочонка.</a:t>
            </a:r>
          </a:p>
          <a:p>
            <a:r>
              <a:rPr lang="ru-RU" dirty="0"/>
              <a:t>Один в бочонок еле влез.</a:t>
            </a:r>
          </a:p>
          <a:p>
            <a:r>
              <a:rPr lang="ru-RU" dirty="0"/>
              <a:t>А сколько убежало в лес? </a:t>
            </a:r>
            <a:endParaRPr lang="ru-RU" dirty="0" smtClean="0"/>
          </a:p>
          <a:p>
            <a:endParaRPr lang="ru-RU" dirty="0"/>
          </a:p>
          <a:p>
            <a:pPr lvl="0"/>
            <a:r>
              <a:rPr lang="ru-RU" dirty="0" smtClean="0"/>
              <a:t>2. Ну-ка</a:t>
            </a:r>
            <a:r>
              <a:rPr lang="ru-RU" dirty="0"/>
              <a:t>, сколько здесь ребят</a:t>
            </a:r>
          </a:p>
          <a:p>
            <a:r>
              <a:rPr lang="ru-RU" dirty="0"/>
              <a:t>На горе катается?</a:t>
            </a:r>
          </a:p>
          <a:p>
            <a:r>
              <a:rPr lang="ru-RU" dirty="0"/>
              <a:t>Трое в саночках сидят,</a:t>
            </a:r>
          </a:p>
          <a:p>
            <a:r>
              <a:rPr lang="ru-RU" dirty="0"/>
              <a:t>Один дожидается </a:t>
            </a:r>
            <a:endParaRPr lang="ru-RU" dirty="0" smtClean="0"/>
          </a:p>
          <a:p>
            <a:endParaRPr lang="ru-RU" dirty="0"/>
          </a:p>
          <a:p>
            <a:pPr lvl="0"/>
            <a:r>
              <a:rPr lang="ru-RU" dirty="0" smtClean="0"/>
              <a:t>3. Два </a:t>
            </a:r>
            <a:r>
              <a:rPr lang="ru-RU" dirty="0"/>
              <a:t>кубика у Маши,</a:t>
            </a:r>
          </a:p>
          <a:p>
            <a:r>
              <a:rPr lang="ru-RU" dirty="0"/>
              <a:t>Четыре – у Наташи,</a:t>
            </a:r>
          </a:p>
          <a:p>
            <a:r>
              <a:rPr lang="ru-RU" dirty="0"/>
              <a:t>Вы кубики все эти</a:t>
            </a:r>
          </a:p>
          <a:p>
            <a:r>
              <a:rPr lang="ru-RU" dirty="0"/>
              <a:t>Скорей считайте, дети </a:t>
            </a:r>
            <a:endParaRPr lang="ru-RU" dirty="0" smtClean="0"/>
          </a:p>
          <a:p>
            <a:endParaRPr lang="ru-RU" dirty="0"/>
          </a:p>
          <a:p>
            <a:pPr lvl="0"/>
            <a:r>
              <a:rPr lang="ru-RU" dirty="0" smtClean="0"/>
              <a:t>4. На </a:t>
            </a:r>
            <a:r>
              <a:rPr lang="ru-RU" dirty="0"/>
              <a:t>тарелочке 7 слив,</a:t>
            </a:r>
          </a:p>
          <a:p>
            <a:r>
              <a:rPr lang="ru-RU" dirty="0"/>
              <a:t>Вид их очень уж красив.</a:t>
            </a:r>
          </a:p>
          <a:p>
            <a:r>
              <a:rPr lang="ru-RU" dirty="0"/>
              <a:t>Съел четыре сливы Павел.</a:t>
            </a:r>
          </a:p>
          <a:p>
            <a:r>
              <a:rPr lang="ru-RU" dirty="0"/>
              <a:t>Сколько мальчик слив оставил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652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126876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i="1" u="sng" dirty="0" smtClean="0">
                <a:solidFill>
                  <a:srgbClr val="FF0000"/>
                </a:solidFill>
              </a:rPr>
              <a:t>Срочно </a:t>
            </a:r>
            <a:r>
              <a:rPr lang="ru-RU" b="1" i="1" u="sng" dirty="0">
                <a:solidFill>
                  <a:srgbClr val="FF0000"/>
                </a:solidFill>
              </a:rPr>
              <a:t>решим задачи, чтобы спасти Колобка 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(</a:t>
            </a:r>
            <a:r>
              <a:rPr lang="ru-RU" b="1" i="1" u="sng" dirty="0">
                <a:solidFill>
                  <a:srgbClr val="FF0000"/>
                </a:solidFill>
              </a:rPr>
              <a:t>с. 26 № 1(1,2), тетрадь № 2 с.15)</a:t>
            </a:r>
          </a:p>
          <a:p>
            <a:endParaRPr lang="ru-RU" dirty="0"/>
          </a:p>
        </p:txBody>
      </p:sp>
      <p:pic>
        <p:nvPicPr>
          <p:cNvPr id="7170" name="Picture 2" descr="E:\Мама\0_5a91f_77d5397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700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ама\015labgi0l1289286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53065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Мама\Raunkia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915" y="3212976"/>
            <a:ext cx="4406546" cy="2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4871" y="1719969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3+4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57597" y="2924944"/>
            <a:ext cx="1562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5+2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7597" y="569859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6</a:t>
            </a:r>
            <a:r>
              <a:rPr lang="ru-RU" sz="5400" dirty="0" smtClean="0">
                <a:solidFill>
                  <a:srgbClr val="FF0000"/>
                </a:solidFill>
              </a:rPr>
              <a:t>+2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6584" y="187833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5+4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1051" y="165842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5+1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0030" y="341363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2+6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16832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3+5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553" y="3501008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2+8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430" y="5055567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7+1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6281" y="5929669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6-5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6905" y="5960042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2+2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2182" y="5733074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10-4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566" y="4424338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8+1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61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comp\Рабочий стол\896763c9eee6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476672"/>
            <a:ext cx="564462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548680"/>
            <a:ext cx="2411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Решим </a:t>
            </a:r>
            <a:r>
              <a:rPr lang="ru-RU" sz="2800" i="1" dirty="0">
                <a:solidFill>
                  <a:srgbClr val="FFFF00"/>
                </a:solidFill>
              </a:rPr>
              <a:t>примеры</a:t>
            </a:r>
            <a:r>
              <a:rPr lang="ru-RU" sz="2800" i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>
                <a:solidFill>
                  <a:srgbClr val="FFFF00"/>
                </a:solidFill>
              </a:rPr>
              <a:t>3+2, 9-1,8-2, 5+2, а затем </a:t>
            </a:r>
            <a:r>
              <a:rPr lang="ru-RU" sz="2800" i="1" dirty="0" smtClean="0">
                <a:solidFill>
                  <a:srgbClr val="FFFF00"/>
                </a:solidFill>
              </a:rPr>
              <a:t>сектор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>
                <a:solidFill>
                  <a:srgbClr val="FFFF00"/>
                </a:solidFill>
              </a:rPr>
              <a:t>с ответом 5 раскрасим зеленым цветом, 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r>
              <a:rPr lang="ru-RU" sz="2800" i="1" dirty="0" smtClean="0">
                <a:solidFill>
                  <a:srgbClr val="FFFF00"/>
                </a:solidFill>
              </a:rPr>
              <a:t>6 </a:t>
            </a:r>
            <a:r>
              <a:rPr lang="ru-RU" sz="2800" i="1" dirty="0">
                <a:solidFill>
                  <a:srgbClr val="FFFF00"/>
                </a:solidFill>
              </a:rPr>
              <a:t>– желтым, 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r>
              <a:rPr lang="ru-RU" sz="2800" i="1" dirty="0" smtClean="0">
                <a:solidFill>
                  <a:srgbClr val="FFFF00"/>
                </a:solidFill>
              </a:rPr>
              <a:t>7 </a:t>
            </a:r>
            <a:r>
              <a:rPr lang="ru-RU" sz="2800" i="1" dirty="0">
                <a:solidFill>
                  <a:srgbClr val="FFFF00"/>
                </a:solidFill>
              </a:rPr>
              <a:t>– синим, 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r>
              <a:rPr lang="ru-RU" sz="2800" i="1" dirty="0" smtClean="0">
                <a:solidFill>
                  <a:srgbClr val="FFFF00"/>
                </a:solidFill>
              </a:rPr>
              <a:t>8 </a:t>
            </a:r>
            <a:r>
              <a:rPr lang="ru-RU" sz="2800" i="1" dirty="0">
                <a:solidFill>
                  <a:srgbClr val="FFFF00"/>
                </a:solidFill>
              </a:rPr>
              <a:t>– красным.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46665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АНЮШКА\Мама\медведь около дерев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8" y="20943"/>
            <a:ext cx="4695088" cy="38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ТАНЮШКА\Мама\ларе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207" y="2529091"/>
            <a:ext cx="1494714" cy="13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ТАНЮШКА\Мама\лиса бежит за зайц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920" y="12754"/>
            <a:ext cx="4400809" cy="384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ТАНЮШКА\Мама\уток ружь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6" y="3861048"/>
            <a:ext cx="464739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ТАНЮШКА\Мама\мышь яйц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861048"/>
            <a:ext cx="441341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62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ТАНЮШКА\Мама\1296751705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111" y="0"/>
            <a:ext cx="37433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ТАНЮШКА\Мама\filecMXy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966" y="3068960"/>
            <a:ext cx="329947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ТАНЮШКА\Мама\иг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3865563" cy="30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ТАНЮШКА\Мама\кощей смерть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2636912"/>
            <a:ext cx="536895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70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337" y="1700808"/>
            <a:ext cx="78555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Вам за участие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интересной сказке!!!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83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1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Цели: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повторить знания состава чисел;</a:t>
            </a:r>
          </a:p>
          <a:p>
            <a:pPr lvl="0"/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закрепить умение применять приемы прибавления и вычитания чисел в пределах 10;</a:t>
            </a:r>
          </a:p>
          <a:p>
            <a:pPr lvl="0"/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решать задачи изученных видов, развивать логическое мышление внимание, память, речь; </a:t>
            </a:r>
          </a:p>
          <a:p>
            <a:pPr lvl="0"/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воспитывать умение работать в коллективе, самостоятельность, дисциплинированность;</a:t>
            </a:r>
          </a:p>
          <a:p>
            <a:pPr lvl="0"/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прививать любовь к сказкам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Действующие </a:t>
            </a:r>
            <a:r>
              <a:rPr lang="ru-RU" b="1" dirty="0">
                <a:solidFill>
                  <a:srgbClr val="FFFF00"/>
                </a:solidFill>
              </a:rPr>
              <a:t>лица: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Лиса, Медведь, Змей Горыныч, Кощей, Василиса Прекрасная.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61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" y="260648"/>
            <a:ext cx="4176464" cy="568863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b="1" i="1" u="sng" dirty="0" smtClean="0">
                <a:solidFill>
                  <a:srgbClr val="FFFF00"/>
                </a:solidFill>
              </a:rPr>
              <a:t>В </a:t>
            </a:r>
            <a:r>
              <a:rPr lang="ru-RU" b="1" i="1" u="sng" dirty="0">
                <a:solidFill>
                  <a:srgbClr val="FFFF00"/>
                </a:solidFill>
              </a:rPr>
              <a:t>мире много сказок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Грустных и смешных,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И прожить на свете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Нам нельзя без них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В сказке может все случиться,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Наша сказка впереди,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Сказка в двери к нам стучится.</a:t>
            </a:r>
          </a:p>
          <a:p>
            <a:pPr marL="13716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Скажем гостье: «Заходи!»</a:t>
            </a:r>
          </a:p>
          <a:p>
            <a:endParaRPr lang="ru-RU" dirty="0"/>
          </a:p>
        </p:txBody>
      </p:sp>
      <p:pic>
        <p:nvPicPr>
          <p:cNvPr id="9218" name="Picture 2" descr="E:\Мама\9814a9ddc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5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14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АНЮШКА\Мама\голубь с письм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4" y="0"/>
            <a:ext cx="91089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01317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</a:rPr>
              <a:t> «Похитил меня Кощей Бессмертный и заточил в своем замке. Помогите, люди  добрые! Василиса Прекрасная»</a:t>
            </a:r>
          </a:p>
        </p:txBody>
      </p:sp>
    </p:spTree>
    <p:extLst>
      <p:ext uri="{BB962C8B-B14F-4D97-AF65-F5344CB8AC3E}">
        <p14:creationId xmlns:p14="http://schemas.microsoft.com/office/powerpoint/2010/main" xmlns="" val="52610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ма\0a1c54906f6ef95cd0d31081c9428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73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1. Решите </a:t>
            </a:r>
            <a:r>
              <a:rPr lang="ru-RU" sz="4000" b="1" i="1" dirty="0">
                <a:solidFill>
                  <a:srgbClr val="002060"/>
                </a:solidFill>
              </a:rPr>
              <a:t>удобным способом</a:t>
            </a:r>
          </a:p>
          <a:p>
            <a:r>
              <a:rPr lang="ru-RU" sz="4000" b="1" i="1" dirty="0">
                <a:solidFill>
                  <a:srgbClr val="002060"/>
                </a:solidFill>
              </a:rPr>
              <a:t>4+3    </a:t>
            </a:r>
            <a:r>
              <a:rPr lang="ru-RU" sz="4000" b="1" i="1" dirty="0" smtClean="0">
                <a:solidFill>
                  <a:srgbClr val="002060"/>
                </a:solidFill>
              </a:rPr>
              <a:t>         2+7                     1+8 </a:t>
            </a:r>
            <a:endParaRPr lang="ru-RU" sz="4000" b="1" i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2.  </a:t>
            </a:r>
            <a:r>
              <a:rPr lang="ru-RU" sz="4000" b="1" i="1" dirty="0">
                <a:solidFill>
                  <a:srgbClr val="002060"/>
                </a:solidFill>
              </a:rPr>
              <a:t>– Какое число можно вставить в «</a:t>
            </a:r>
            <a:r>
              <a:rPr lang="ru-RU" sz="4000" b="1" i="1" dirty="0" smtClean="0">
                <a:solidFill>
                  <a:srgbClr val="002060"/>
                </a:solidFill>
              </a:rPr>
              <a:t>окошко</a:t>
            </a:r>
            <a:r>
              <a:rPr lang="ru-RU" sz="4000" b="1" i="1" dirty="0">
                <a:solidFill>
                  <a:srgbClr val="002060"/>
                </a:solidFill>
              </a:rPr>
              <a:t>»? 5</a:t>
            </a:r>
            <a:r>
              <a:rPr lang="ru-RU" sz="4000" b="1" i="1" dirty="0" smtClean="0">
                <a:solidFill>
                  <a:srgbClr val="002060"/>
                </a:solidFill>
              </a:rPr>
              <a:t>≥□</a:t>
            </a:r>
          </a:p>
          <a:p>
            <a:pPr marL="13716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3. Зайдем </a:t>
            </a:r>
            <a:r>
              <a:rPr lang="ru-RU" sz="4000" b="1" i="1" dirty="0">
                <a:solidFill>
                  <a:srgbClr val="002060"/>
                </a:solidFill>
              </a:rPr>
              <a:t>в лес по этой «цепочке»</a:t>
            </a:r>
          </a:p>
          <a:p>
            <a:r>
              <a:rPr lang="ru-RU" sz="4000" b="1" i="1" dirty="0">
                <a:solidFill>
                  <a:srgbClr val="002060"/>
                </a:solidFill>
              </a:rPr>
              <a:t>8-1-6+2+4-2=5</a:t>
            </a:r>
          </a:p>
        </p:txBody>
      </p:sp>
    </p:spTree>
    <p:extLst>
      <p:ext uri="{BB962C8B-B14F-4D97-AF65-F5344CB8AC3E}">
        <p14:creationId xmlns:p14="http://schemas.microsoft.com/office/powerpoint/2010/main" xmlns="" val="26009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а\iz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538" y="0"/>
            <a:ext cx="549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ама\46619721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2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96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842992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Выполните </a:t>
            </a:r>
            <a:r>
              <a:rPr lang="ru-RU" sz="3600" b="1" i="1" dirty="0" smtClean="0">
                <a:solidFill>
                  <a:srgbClr val="FFFF00"/>
                </a:solidFill>
              </a:rPr>
              <a:t>задания</a:t>
            </a:r>
          </a:p>
          <a:p>
            <a:pPr marL="137160" indent="0">
              <a:buNone/>
            </a:pPr>
            <a:endParaRPr lang="ru-RU" sz="3600" b="1" i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10</a:t>
            </a:r>
            <a:r>
              <a:rPr lang="ru-RU" sz="3600" b="1" i="1" dirty="0">
                <a:solidFill>
                  <a:srgbClr val="FFFF00"/>
                </a:solidFill>
              </a:rPr>
              <a:t>□□=8                                                     8□□=5</a:t>
            </a:r>
          </a:p>
          <a:p>
            <a:pPr marL="137160" indent="0"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6□□=9                                                       3□□=</a:t>
            </a:r>
            <a:r>
              <a:rPr lang="ru-RU" sz="3600" b="1" i="1" dirty="0" smtClean="0">
                <a:solidFill>
                  <a:srgbClr val="FFFF00"/>
                </a:solidFill>
              </a:rPr>
              <a:t>7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Мама\2681cl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054" y="3212976"/>
            <a:ext cx="42484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71800" y="2852936"/>
            <a:ext cx="216024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076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ама\cda99fd3c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6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ам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9144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12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371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Маришка</dc:creator>
  <cp:lastModifiedBy>User</cp:lastModifiedBy>
  <cp:revision>16</cp:revision>
  <dcterms:created xsi:type="dcterms:W3CDTF">2012-10-08T18:31:59Z</dcterms:created>
  <dcterms:modified xsi:type="dcterms:W3CDTF">2012-10-26T17:22:10Z</dcterms:modified>
</cp:coreProperties>
</file>