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BA90ED-4334-46D4-B872-171F19FAEAA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72;\Downloads\&#1057;&#1086;&#1082;&#1086;&#1083;&#1086;&#1074;_&#1052;&#1080;&#1093;&#1072;&#1080;&#1083;_-_&#1043;&#1080;&#1084;&#1085;_&#1053;&#1086;&#1074;&#1086;&#1082;&#1091;&#1079;&#1085;&#1077;&#1094;&#1082;&#1072;_(4_21)(www.muzico.ru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rgbClr val="7030A0"/>
                </a:solidFill>
              </a:rPr>
              <a:t>7 чудес Новокузнецка</a:t>
            </a:r>
            <a:endParaRPr lang="ru-RU" sz="8000" dirty="0">
              <a:solidFill>
                <a:srgbClr val="7030A0"/>
              </a:solidFill>
            </a:endParaRPr>
          </a:p>
        </p:txBody>
      </p:sp>
      <p:pic>
        <p:nvPicPr>
          <p:cNvPr id="3" name="Соколов_Михаил_-_Гимн_Новокузнецка_(4_21)(www.muzico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195" name="Picture 3" descr="C:\Users\Света\Desktop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643314"/>
            <a:ext cx="1719820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http</a:t>
            </a:r>
            <a:r>
              <a:rPr lang="ru-RU" b="1" dirty="0" smtClean="0">
                <a:latin typeface="+mj-lt"/>
              </a:rPr>
              <a:t>:</a:t>
            </a:r>
            <a:r>
              <a:rPr lang="en-US" b="1" dirty="0" smtClean="0">
                <a:latin typeface="+mj-lt"/>
              </a:rPr>
              <a:t>//7wonders.synnegoria.com/</a:t>
            </a:r>
          </a:p>
          <a:p>
            <a:r>
              <a:rPr lang="en-US" b="1" dirty="0" smtClean="0">
                <a:latin typeface="+mj-lt"/>
              </a:rPr>
              <a:t>http</a:t>
            </a:r>
            <a:r>
              <a:rPr lang="ru-RU" b="1" dirty="0" smtClean="0">
                <a:latin typeface="+mj-lt"/>
              </a:rPr>
              <a:t>:</a:t>
            </a:r>
            <a:r>
              <a:rPr lang="en-US" b="1" dirty="0" smtClean="0">
                <a:latin typeface="+mj-lt"/>
              </a:rPr>
              <a:t>//caroline.narod.ru/mythes.html</a:t>
            </a:r>
          </a:p>
          <a:p>
            <a:r>
              <a:rPr lang="en-US" b="1" dirty="0" smtClean="0">
                <a:latin typeface="+mj-lt"/>
              </a:rPr>
              <a:t>http</a:t>
            </a:r>
            <a:r>
              <a:rPr lang="ru-RU" b="1" dirty="0" smtClean="0">
                <a:latin typeface="+mj-lt"/>
              </a:rPr>
              <a:t>:</a:t>
            </a:r>
            <a:r>
              <a:rPr lang="en-US" b="1" dirty="0" smtClean="0">
                <a:latin typeface="+mj-lt"/>
              </a:rPr>
              <a:t>//members.xoom.com/</a:t>
            </a:r>
            <a:r>
              <a:rPr lang="en-US" b="1" dirty="0" err="1" smtClean="0">
                <a:latin typeface="+mj-lt"/>
              </a:rPr>
              <a:t>foox</a:t>
            </a:r>
            <a:r>
              <a:rPr lang="en-US" b="1" dirty="0" smtClean="0">
                <a:latin typeface="+mj-lt"/>
              </a:rPr>
              <a:t>/frame2.html</a:t>
            </a:r>
            <a:endParaRPr lang="ru-RU" b="1" dirty="0" smtClean="0">
              <a:latin typeface="+mj-lt"/>
            </a:endParaRPr>
          </a:p>
          <a:p>
            <a:r>
              <a:rPr lang="ru-RU" b="1" u="sng" dirty="0" smtClean="0">
                <a:latin typeface="+mj-lt"/>
              </a:rPr>
              <a:t>http://lik-kuzbassa.narod.ru/7-chudes-Novokuznecka.htm</a:t>
            </a:r>
          </a:p>
          <a:p>
            <a:r>
              <a:rPr lang="ru-RU" b="1" u="sng" dirty="0" smtClean="0">
                <a:latin typeface="+mj-lt"/>
              </a:rPr>
              <a:t>Музыка взята с сайта </a:t>
            </a:r>
            <a:r>
              <a:rPr lang="en-US" b="1" u="sng" dirty="0" smtClean="0">
                <a:latin typeface="+mj-lt"/>
              </a:rPr>
              <a:t>http://www.muzico.ru</a:t>
            </a:r>
            <a:endParaRPr lang="ru-RU" b="1" u="sng" dirty="0" smtClean="0">
              <a:latin typeface="+mj-lt"/>
            </a:endParaRPr>
          </a:p>
          <a:p>
            <a:pPr>
              <a:buNone/>
            </a:pPr>
            <a:r>
              <a:rPr lang="ru-RU" b="1" dirty="0" smtClean="0">
                <a:solidFill>
                  <a:srgbClr val="3333CC"/>
                </a:solidFill>
                <a:latin typeface="Comic Sans MS" pitchFamily="66" charset="0"/>
              </a:rPr>
              <a:t>  </a:t>
            </a:r>
            <a:endParaRPr lang="en-US" b="1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Детская энциклопедия « Всё обо всём»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>
                <a:solidFill>
                  <a:schemeClr val="accent2"/>
                </a:solidFill>
                <a:latin typeface="Comic Sans MS" pitchFamily="66" charset="0"/>
              </a:rPr>
              <a:t>          Ссылки</a:t>
            </a:r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 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Спасибо за внимание!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Кузнецкая крепость</a:t>
            </a:r>
            <a:endParaRPr lang="ru-RU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3961885" cy="49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       Ручей водопадный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666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           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Новокузнецкий  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   металлургический комбинат         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305" y="2071678"/>
            <a:ext cx="5516417" cy="413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          Бульвар героев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619235"/>
            <a:ext cx="3071824" cy="40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58580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Спасо-Преображенский собор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843087"/>
            <a:ext cx="5715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Дом-музей Ф.М. Достоевского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5929346" cy="43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250-квартирный жилой дом на проспекте Металлургов, 39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909" y="1524000"/>
            <a:ext cx="46181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Мишина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Светлана Викторовна 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МБОУ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«СОШ №56»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                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             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г.Новокузнецк, 2011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7030A0"/>
                </a:solidFill>
              </a:rPr>
              <a:t>Об авторах: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</TotalTime>
  <Words>69</Words>
  <Application>Microsoft Office PowerPoint</Application>
  <PresentationFormat>Экран (4:3)</PresentationFormat>
  <Paragraphs>27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7 чудес Новокузнецка</vt:lpstr>
      <vt:lpstr>          Кузнецкая крепость</vt:lpstr>
      <vt:lpstr>       Ручей водопадный</vt:lpstr>
      <vt:lpstr>              Новокузнецкий       металлургический комбинат         </vt:lpstr>
      <vt:lpstr>          Бульвар героев</vt:lpstr>
      <vt:lpstr>Спасо-Преображенский собор </vt:lpstr>
      <vt:lpstr>Дом-музей Ф.М. Достоевского </vt:lpstr>
      <vt:lpstr>      250-квартирный жилой дом на проспекте Металлургов, 39 </vt:lpstr>
      <vt:lpstr>                  Об авторах:</vt:lpstr>
      <vt:lpstr>          Ссылки</vt:lpstr>
      <vt:lpstr>   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чудес Новокузнецка</dc:title>
  <dc:creator>Света</dc:creator>
  <cp:lastModifiedBy>Света</cp:lastModifiedBy>
  <cp:revision>13</cp:revision>
  <dcterms:created xsi:type="dcterms:W3CDTF">2011-06-04T12:54:53Z</dcterms:created>
  <dcterms:modified xsi:type="dcterms:W3CDTF">2012-10-17T15:39:34Z</dcterms:modified>
</cp:coreProperties>
</file>