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5682D14-D259-4C47-A002-1294CA123C7A}" type="datetimeFigureOut">
              <a:rPr lang="ru-RU" smtClean="0"/>
              <a:t>26.10.2012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CE37DFA-2594-4017-B3EB-5E7A333FDED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2D14-D259-4C47-A002-1294CA123C7A}" type="datetimeFigureOut">
              <a:rPr lang="ru-RU" smtClean="0"/>
              <a:t>26.10.2012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7DFA-2594-4017-B3EB-5E7A333FDE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2D14-D259-4C47-A002-1294CA123C7A}" type="datetimeFigureOut">
              <a:rPr lang="ru-RU" smtClean="0"/>
              <a:t>26.10.2012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7DFA-2594-4017-B3EB-5E7A333FDE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5682D14-D259-4C47-A002-1294CA123C7A}" type="datetimeFigureOut">
              <a:rPr lang="ru-RU" smtClean="0"/>
              <a:t>26.10.2012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CE37DFA-2594-4017-B3EB-5E7A333FDED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5682D14-D259-4C47-A002-1294CA123C7A}" type="datetimeFigureOut">
              <a:rPr lang="ru-RU" smtClean="0"/>
              <a:t>26.10.2012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CE37DFA-2594-4017-B3EB-5E7A333FDED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2D14-D259-4C47-A002-1294CA123C7A}" type="datetimeFigureOut">
              <a:rPr lang="ru-RU" smtClean="0"/>
              <a:t>26.10.2012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7DFA-2594-4017-B3EB-5E7A333FDED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2D14-D259-4C47-A002-1294CA123C7A}" type="datetimeFigureOut">
              <a:rPr lang="ru-RU" smtClean="0"/>
              <a:t>26.10.2012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7DFA-2594-4017-B3EB-5E7A333FDED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5682D14-D259-4C47-A002-1294CA123C7A}" type="datetimeFigureOut">
              <a:rPr lang="ru-RU" smtClean="0"/>
              <a:t>26.10.2012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CE37DFA-2594-4017-B3EB-5E7A333FDED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2D14-D259-4C47-A002-1294CA123C7A}" type="datetimeFigureOut">
              <a:rPr lang="ru-RU" smtClean="0"/>
              <a:t>26.10.2012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7DFA-2594-4017-B3EB-5E7A333FDE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5682D14-D259-4C47-A002-1294CA123C7A}" type="datetimeFigureOut">
              <a:rPr lang="ru-RU" smtClean="0"/>
              <a:t>26.10.2012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CE37DFA-2594-4017-B3EB-5E7A333FDED2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5682D14-D259-4C47-A002-1294CA123C7A}" type="datetimeFigureOut">
              <a:rPr lang="ru-RU" smtClean="0"/>
              <a:t>26.10.2012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CE37DFA-2594-4017-B3EB-5E7A333FDED2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5682D14-D259-4C47-A002-1294CA123C7A}" type="datetimeFigureOut">
              <a:rPr lang="ru-RU" smtClean="0"/>
              <a:t>26.10.2012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CE37DFA-2594-4017-B3EB-5E7A333FDED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ПРЕЗЕНТАЦИЯ-КРОССВОРД (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занятию «О профессиях и трудолюбии»)</a:t>
            </a:r>
            <a:endParaRPr lang="ru-RU" sz="36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Подготовила учитель-дефектолог высшей квалификационной категории ГБОУ СК НШДС </a:t>
            </a:r>
            <a:r>
              <a:rPr lang="en-US" dirty="0" smtClean="0">
                <a:solidFill>
                  <a:srgbClr val="0070C0"/>
                </a:solidFill>
              </a:rPr>
              <a:t>VII </a:t>
            </a:r>
            <a:r>
              <a:rPr lang="ru-RU" dirty="0" smtClean="0">
                <a:solidFill>
                  <a:srgbClr val="0070C0"/>
                </a:solidFill>
              </a:rPr>
              <a:t>вида № 1822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Васильева Елена Борисовна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Какие профессии вы знаете?</a:t>
            </a:r>
            <a:b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горизонтали</a:t>
            </a: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/>
        <p:txBody>
          <a:bodyPr vert="horz"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Строит здания строитель,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Грузовик ведёт водитель.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А кто в кухне очень нужен,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Нам готовит вкусный ужин?    </a:t>
            </a:r>
          </a:p>
          <a:p>
            <a:pPr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АннА\Desktop\дефектолог\картинки профессии\6260279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429000"/>
            <a:ext cx="3078116" cy="3101932"/>
          </a:xfrm>
          <a:prstGeom prst="rect">
            <a:avLst/>
          </a:prstGeom>
          <a:noFill/>
        </p:spPr>
      </p:pic>
      <p:pic>
        <p:nvPicPr>
          <p:cNvPr id="1029" name="Picture 5" descr="http://homeexchangetravel.blogs.com/photos/uncategorized/2008/04/17/coo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340768"/>
            <a:ext cx="3024336" cy="31821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Кроссворд «Профессии» (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продолжение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Кто в дни болезней всех полезней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лечит нас от всех болезней?</a:t>
            </a:r>
          </a:p>
          <a:p>
            <a:pPr>
              <a:buNone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(</a:t>
            </a: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доктор)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 descr="C:\Users\АннА\Desktop\дефектолог\картинки профессии\photo_event_399_6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708920"/>
            <a:ext cx="2636938" cy="3392860"/>
          </a:xfrm>
          <a:prstGeom prst="rect">
            <a:avLst/>
          </a:prstGeom>
          <a:noFill/>
        </p:spPr>
      </p:pic>
      <p:pic>
        <p:nvPicPr>
          <p:cNvPr id="2050" name="Picture 2" descr="C:\Users\АннА\Desktop\дефектолог\картинки профессии\tumblr_lrfcbd05bU1qltf7c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700808"/>
            <a:ext cx="2776005" cy="38406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Кроссворд «Профессии» (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продолжение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/>
              <a:t>4.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Много ей работать нужно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И работать с огоньком,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Чтоб была у нас на ужин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Каша с маслом, с молоком!</a:t>
            </a:r>
          </a:p>
          <a:p>
            <a:pPr>
              <a:buNone/>
            </a:pP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(доярка)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pic>
        <p:nvPicPr>
          <p:cNvPr id="16386" name="Picture 2" descr="C:\Users\АннА\Desktop\дефектолог\картинки профессии\3346532_professii_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556792"/>
            <a:ext cx="3128988" cy="3898197"/>
          </a:xfrm>
          <a:prstGeom prst="rect">
            <a:avLst/>
          </a:prstGeom>
          <a:noFill/>
        </p:spPr>
      </p:pic>
      <p:pic>
        <p:nvPicPr>
          <p:cNvPr id="16387" name="Picture 3" descr="C:\Users\АннА\Desktop\дефектолог\картинки профессии\n138_doika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573016"/>
            <a:ext cx="3572796" cy="2652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Кроссворд «Профессии» (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продолжение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 учит детишек читать и писать,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Природу любить, стариков  уважать.</a:t>
            </a:r>
          </a:p>
          <a:p>
            <a:pPr>
              <a:buNone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(учитель)</a:t>
            </a:r>
            <a:endParaRPr lang="ru-RU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АннА\Desktop\дефектолог\картинки профессии\уроки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068960"/>
            <a:ext cx="2767013" cy="2505075"/>
          </a:xfrm>
          <a:prstGeom prst="rect">
            <a:avLst/>
          </a:prstGeom>
          <a:noFill/>
        </p:spPr>
      </p:pic>
      <p:pic>
        <p:nvPicPr>
          <p:cNvPr id="17411" name="Picture 3" descr="C:\Users\АннА\Desktop\дефектолог\картинки профессии\63401044_school101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564904"/>
            <a:ext cx="2740063" cy="35090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Кроссворд «Профессии» (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продолжение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Наведёт стеклянный глаз,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Щёлкнет раз и просит вас: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«Приходите через час».</a:t>
            </a:r>
          </a:p>
          <a:p>
            <a:pPr>
              <a:buNone/>
            </a:pP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</a:t>
            </a: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(фотограф)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АннА\Desktop\дефектолог\картинки профессии\photo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140968"/>
            <a:ext cx="4032448" cy="3202238"/>
          </a:xfrm>
          <a:prstGeom prst="rect">
            <a:avLst/>
          </a:prstGeom>
          <a:noFill/>
        </p:spPr>
      </p:pic>
      <p:pic>
        <p:nvPicPr>
          <p:cNvPr id="18435" name="Picture 3" descr="C:\Users\АннА\Desktop\дефектолог\картинки профессии\x_c7cffa46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628800"/>
            <a:ext cx="2066529" cy="29174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Какие профессии вы знаете?</a:t>
            </a:r>
            <a:b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вертикали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Вёз…… в магазин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Много мётел и корзин.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Как приятно было Зине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Вместе с ним сидеть в кабине.</a:t>
            </a:r>
          </a:p>
          <a:p>
            <a:pPr>
              <a:buNone/>
            </a:pP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</a:t>
            </a: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(водитель)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Users\АннА\Desktop\дефектолог\картинки профессии\gallery_964_4915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908720"/>
            <a:ext cx="2903716" cy="3216424"/>
          </a:xfrm>
          <a:prstGeom prst="rect">
            <a:avLst/>
          </a:prstGeom>
          <a:noFill/>
        </p:spPr>
      </p:pic>
      <p:pic>
        <p:nvPicPr>
          <p:cNvPr id="19459" name="Picture 3" descr="C:\Users\АннА\Desktop\дефектолог\картинки профессии\2009-07-2112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429000"/>
            <a:ext cx="3619500" cy="3143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Кроссворд «Профессии» (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продолжение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C:\Users\АннА\Desktop\дефектолог\картинки профессии\2012_10_26\IMG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700808"/>
            <a:ext cx="4464496" cy="4484662"/>
          </a:xfrm>
          <a:prstGeom prst="rect">
            <a:avLst/>
          </a:prstGeom>
          <a:noFill/>
        </p:spPr>
      </p:pic>
      <p:pic>
        <p:nvPicPr>
          <p:cNvPr id="20483" name="Picture 3" descr="C:\Users\АннА\Desktop\дефектолог\картинки профессии\83377232_large_4663906_pazl2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437112"/>
            <a:ext cx="1944216" cy="1721143"/>
          </a:xfrm>
          <a:prstGeom prst="rect">
            <a:avLst/>
          </a:prstGeom>
          <a:noFill/>
        </p:spPr>
      </p:pic>
      <p:pic>
        <p:nvPicPr>
          <p:cNvPr id="20484" name="Picture 4" descr="C:\Users\АннА\Desktop\дефектолог\картинки профессии\3346546_professii_15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933056"/>
            <a:ext cx="1851482" cy="2306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МЕСТО КРАСИТ ЧЕЛОВЕКА, А ЧЕЛОВЕК – МЕСТО!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C:\Users\АннА\Desktop\дефектолог\картинки профессии\x_1beeaa2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628800"/>
            <a:ext cx="4754563" cy="2952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49</TotalTime>
  <Words>230</Words>
  <Application>Microsoft Office PowerPoint</Application>
  <PresentationFormat>Экран (4:3)</PresentationFormat>
  <Paragraphs>83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ПРЕЗЕНТАЦИЯ-КРОССВОРД (к занятию «О профессиях и трудолюбии»)</vt:lpstr>
      <vt:lpstr>Какие профессии вы знаете? По горизонтали</vt:lpstr>
      <vt:lpstr>Кроссворд «Профессии» (продолжение)</vt:lpstr>
      <vt:lpstr>Кроссворд «Профессии» (продолжение)</vt:lpstr>
      <vt:lpstr>Кроссворд «Профессии» (продолжение)</vt:lpstr>
      <vt:lpstr>Кроссворд «Профессии» (продолжение)</vt:lpstr>
      <vt:lpstr>Какие профессии вы знаете? По вертикали</vt:lpstr>
      <vt:lpstr>Кроссворд «Профессии» (продолжение)</vt:lpstr>
      <vt:lpstr>МОЛОДЦЫ!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ПРЕЗЕНТАЦИЯ-КРОССВОРД (к занятию «О профессиях и трудолюбии»)</dc:title>
  <dc:creator>АннА</dc:creator>
  <cp:lastModifiedBy>АннА</cp:lastModifiedBy>
  <cp:revision>5</cp:revision>
  <dcterms:created xsi:type="dcterms:W3CDTF">2012-10-26T15:36:24Z</dcterms:created>
  <dcterms:modified xsi:type="dcterms:W3CDTF">2012-10-26T16:25:32Z</dcterms:modified>
</cp:coreProperties>
</file>