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</p:sldMasterIdLst>
  <p:notesMasterIdLst>
    <p:notesMasterId r:id="rId11"/>
  </p:notesMasterIdLst>
  <p:sldIdLst>
    <p:sldId id="262" r:id="rId5"/>
    <p:sldId id="263" r:id="rId6"/>
    <p:sldId id="256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78F4-711B-4901-8C5F-8B4CD172BD19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9D6E-C08D-48E9-9BA0-519F9F5C5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625588-5ECD-4860-AA0E-AA8C882CF435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598E4D-341D-4A07-8F85-DCBB104F9EF3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8C1862-C488-4F3C-8930-46CF58DB64E2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62FDBF-21AE-4C07-B8C7-4C779D03C5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F3F3E6-A31C-42CA-9CBF-E58E848B17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ADA572-9137-4883-8D1E-400FC2133B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EE0F0B-FFC0-46CF-835F-F180791A23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8B0A50-C3C3-4088-940F-CD43F9C19E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794239-DBE4-4BC9-9D13-59BE6FE3B5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C9BD5E-E94A-4399-AA0D-D193AF6C72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467F4-53C5-461E-A3E6-6F2B1CE84A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058478-432F-476D-A86F-C0D3C9664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81D7DB-F2B0-4A01-9E69-2FF37B297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29F05C-50F6-4BD9-9F11-3B77DA494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2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2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62892605-C4FB-44B8-8700-0E5F9FD559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62FDBF-21AE-4C07-B8C7-4C779D03C5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F3F3E6-A31C-42CA-9CBF-E58E848B17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ADA572-9137-4883-8D1E-400FC2133B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EE0F0B-FFC0-46CF-835F-F180791A23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8B0A50-C3C3-4088-940F-CD43F9C19E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794239-DBE4-4BC9-9D13-59BE6FE3B5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C9BD5E-E94A-4399-AA0D-D193AF6C72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467F4-53C5-461E-A3E6-6F2B1CE84A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058478-432F-476D-A86F-C0D3C9664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81D7DB-F2B0-4A01-9E69-2FF37B297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29F05C-50F6-4BD9-9F11-3B77DA494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62892605-C4FB-44B8-8700-0E5F9FD559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5D0C65-06C8-470E-8031-9269EB261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BA0EA5-CA86-4707-ADD5-90E3E4EBE5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157929-6492-4DC5-BB15-3F398792B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E1C4EC-7603-44DA-A851-021CB03209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6E4F7D-405B-4C1C-A9D6-CA99ACD060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DA1119-1D8F-4613-8241-6166E1268F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02893C-E447-44AA-9978-2AD94B5D35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A6EE4A-7C5E-4B7E-AE63-824FED5AF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2DE89E-1E16-4889-ADDB-BD5313FB70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4A1E2F-A9F5-4E30-B662-B652E94A82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F4CC3D-DD3B-4FC7-B2A8-283CE3194A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0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2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BE23030-7B3F-4DE2-B8DE-2859E2E78F5F}" type="slidenum">
              <a:rPr lang="ru-RU" smtClean="0"/>
              <a:pPr/>
              <a:t>‹#›</a:t>
            </a:fld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860" indent="-259178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707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391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07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758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440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12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4806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13" indent="-311013" algn="l" defTabSz="407484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860" indent="-259178" algn="l" defTabSz="407484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707" indent="-207341" algn="l" defTabSz="407484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391" indent="-207341" algn="l" defTabSz="407484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07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758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440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12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806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BE23030-7B3F-4DE2-B8DE-2859E2E78F5F}" type="slidenum">
              <a:rPr lang="ru-RU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F67C7E7-280E-4294-80B2-5D3A5C8E1D8E}" type="slidenum">
              <a:rPr lang="ru-RU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3" y="277952"/>
            <a:ext cx="8228160" cy="1134839"/>
          </a:xfrm>
          <a:ln/>
        </p:spPr>
        <p:txBody>
          <a:bodyPr tIns="35195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3" y="1646097"/>
            <a:ext cx="8219973" cy="3007039"/>
          </a:xfrm>
          <a:prstGeom prst="rect">
            <a:avLst/>
          </a:prstGeom>
          <a:noFill/>
          <a:ln/>
        </p:spPr>
        <p:txBody>
          <a:bodyPr lIns="0" tIns="25597" rIns="0" bIns="0" anchor="ctr"/>
          <a:lstStyle/>
          <a:p>
            <a:pPr marL="0" indent="0" algn="ctr">
              <a:spcAft>
                <a:spcPct val="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Устный счет</a:t>
            </a:r>
            <a:endParaRPr lang="ru-RU" sz="8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229200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Горностаева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Ирина  Николаевна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СОШ№20 г.Донецк Ростовской   области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277951"/>
            <a:ext cx="8228160" cy="1134839"/>
          </a:xfrm>
          <a:ln/>
        </p:spPr>
        <p:txBody>
          <a:bodyPr tIns="35199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2" y="1646095"/>
            <a:ext cx="8228160" cy="4444307"/>
          </a:xfrm>
          <a:prstGeom prst="rect">
            <a:avLst/>
          </a:prstGeom>
          <a:noFill/>
          <a:ln/>
        </p:spPr>
        <p:txBody>
          <a:bodyPr lIns="0" tIns="25599" rIns="0" bIns="0" anchor="ctr"/>
          <a:lstStyle/>
          <a:p>
            <a:pPr marL="0" indent="0" algn="ctr">
              <a:spcAft>
                <a:spcPct val="0"/>
              </a:spcAft>
            </a:pPr>
            <a:endParaRPr lang="ru-RU" dirty="0"/>
          </a:p>
        </p:txBody>
      </p:sp>
      <p:pic>
        <p:nvPicPr>
          <p:cNvPr id="4" name="Рисунок 3" descr="DSC04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627501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4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ocuments\картинки\цыплят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8175" cy="254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7" y="1052736"/>
            <a:ext cx="35283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500" dirty="0">
                <a:solidFill>
                  <a:srgbClr val="FF0000"/>
                </a:solidFill>
              </a:rPr>
              <a:t>-</a:t>
            </a:r>
            <a:r>
              <a:rPr lang="ru-RU" sz="11500" dirty="0" smtClean="0">
                <a:solidFill>
                  <a:srgbClr val="FF0000"/>
                </a:solidFill>
              </a:rPr>
              <a:t>16</a:t>
            </a:r>
            <a:r>
              <a:rPr lang="ru-RU" sz="7200" dirty="0" smtClean="0">
                <a:solidFill>
                  <a:srgbClr val="FF0000"/>
                </a:solidFill>
              </a:rPr>
              <a:t>шт.</a:t>
            </a:r>
            <a:r>
              <a:rPr lang="ru-RU" sz="11500" dirty="0" smtClean="0">
                <a:solidFill>
                  <a:srgbClr val="FF0000"/>
                </a:solidFill>
              </a:rPr>
              <a:t> 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Рисунок 16" descr="пету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861048"/>
            <a:ext cx="2376264" cy="2409825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59832" y="3831431"/>
            <a:ext cx="38164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8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</a:t>
            </a:r>
            <a:r>
              <a:rPr kumimoji="0" lang="ru-RU" sz="7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шт. </a:t>
            </a:r>
            <a:r>
              <a:rPr kumimoji="0" lang="ru-RU" sz="8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больше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2511" y="-1035496"/>
            <a:ext cx="4885953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00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}</a:t>
            </a:r>
            <a:endParaRPr lang="ru-RU" sz="500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8389" y="2060848"/>
            <a:ext cx="9820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1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915816" y="1484784"/>
            <a:ext cx="3312368" cy="331236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Ромб 5"/>
          <p:cNvSpPr/>
          <p:nvPr/>
        </p:nvSpPr>
        <p:spPr bwMode="auto">
          <a:xfrm>
            <a:off x="2915816" y="1484784"/>
            <a:ext cx="3312368" cy="3312368"/>
          </a:xfrm>
          <a:prstGeom prst="diamon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cxnSp>
        <p:nvCxnSpPr>
          <p:cNvPr id="8" name="Прямая соединительная линия 7"/>
          <p:cNvCxnSpPr>
            <a:stCxn id="6" idx="0"/>
            <a:endCxn id="6" idx="2"/>
          </p:cNvCxnSpPr>
          <p:nvPr/>
        </p:nvCxnSpPr>
        <p:spPr bwMode="auto">
          <a:xfrm>
            <a:off x="4572000" y="1484784"/>
            <a:ext cx="0" cy="33123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420888"/>
            <a:ext cx="59104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Молодцы!</a:t>
            </a:r>
            <a:endParaRPr lang="ru-RU" sz="8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</Words>
  <Application>Microsoft Office PowerPoint</Application>
  <PresentationFormat>Экран (4:3)</PresentationFormat>
  <Paragraphs>11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Тема Office</vt:lpstr>
      <vt:lpstr>2_Тема Office</vt:lpstr>
      <vt:lpstr>3_Тема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6</cp:revision>
  <dcterms:created xsi:type="dcterms:W3CDTF">2012-01-17T18:42:21Z</dcterms:created>
  <dcterms:modified xsi:type="dcterms:W3CDTF">2012-10-28T09:35:38Z</dcterms:modified>
</cp:coreProperties>
</file>