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10"/>
  </p:notesMasterIdLst>
  <p:sldIdLst>
    <p:sldId id="260" r:id="rId5"/>
    <p:sldId id="264" r:id="rId6"/>
    <p:sldId id="265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37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867" algn="l" defTabSz="9137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737" algn="l" defTabSz="9137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606" algn="l" defTabSz="9137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473" algn="l" defTabSz="9137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342" algn="l" defTabSz="9137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210" algn="l" defTabSz="9137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076" algn="l" defTabSz="9137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4946" algn="l" defTabSz="91373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6ED420-6B32-4122-B66B-12F5D7E536E4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399A5-47F2-423D-B477-BFE97C1733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2261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7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867" algn="l" defTabSz="9137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737" algn="l" defTabSz="9137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606" algn="l" defTabSz="9137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473" algn="l" defTabSz="9137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342" algn="l" defTabSz="9137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210" algn="l" defTabSz="9137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076" algn="l" defTabSz="9137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946" algn="l" defTabSz="9137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5380BD3-06B7-4CDA-8D46-D9A09420C079}" type="slidenum">
              <a:rPr lang="ru-RU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C632FC5-B1E4-4007-B083-DBE293C3D454}" type="slidenum">
              <a:rPr lang="ru-RU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C632FC5-B1E4-4007-B083-DBE293C3D454}" type="slidenum">
              <a:rPr lang="ru-RU"/>
              <a:pPr/>
              <a:t>3</a:t>
            </a:fld>
            <a:endParaRPr lang="ru-RU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8CB7FC-AA0E-4CAD-A914-4C153DB42F87}" type="slidenum">
              <a:rPr lang="ru-RU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C632FC5-B1E4-4007-B083-DBE293C3D454}" type="slidenum">
              <a:rPr lang="ru-RU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425" indent="0" algn="ctr">
              <a:buNone/>
              <a:defRPr/>
            </a:lvl2pPr>
            <a:lvl3pPr marL="828850" indent="0" algn="ctr">
              <a:buNone/>
              <a:defRPr/>
            </a:lvl3pPr>
            <a:lvl4pPr marL="1243275" indent="0" algn="ctr">
              <a:buNone/>
              <a:defRPr/>
            </a:lvl4pPr>
            <a:lvl5pPr marL="1657700" indent="0" algn="ctr">
              <a:buNone/>
              <a:defRPr/>
            </a:lvl5pPr>
            <a:lvl6pPr marL="2072126" indent="0" algn="ctr">
              <a:buNone/>
              <a:defRPr/>
            </a:lvl6pPr>
            <a:lvl7pPr marL="2486552" indent="0" algn="ctr">
              <a:buNone/>
              <a:defRPr/>
            </a:lvl7pPr>
            <a:lvl8pPr marL="2900977" indent="0" algn="ctr">
              <a:buNone/>
              <a:defRPr/>
            </a:lvl8pPr>
            <a:lvl9pPr marL="3315402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CE8165E-BAB5-48DE-9427-30DD0251E7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99B10F8-5116-486B-861A-711AE961D1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880" y="273636"/>
            <a:ext cx="2056320" cy="585565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481" y="273636"/>
            <a:ext cx="6032160" cy="585565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2289736-20B6-43DD-83F2-C8EEE64E58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468" indent="0" algn="ctr">
              <a:buNone/>
              <a:defRPr/>
            </a:lvl2pPr>
            <a:lvl3pPr marL="828936" indent="0" algn="ctr">
              <a:buNone/>
              <a:defRPr/>
            </a:lvl3pPr>
            <a:lvl4pPr marL="1243404" indent="0" algn="ctr">
              <a:buNone/>
              <a:defRPr/>
            </a:lvl4pPr>
            <a:lvl5pPr marL="1657872" indent="0" algn="ctr">
              <a:buNone/>
              <a:defRPr/>
            </a:lvl5pPr>
            <a:lvl6pPr marL="2072341" indent="0" algn="ctr">
              <a:buNone/>
              <a:defRPr/>
            </a:lvl6pPr>
            <a:lvl7pPr marL="2486809" indent="0" algn="ctr">
              <a:buNone/>
              <a:defRPr/>
            </a:lvl7pPr>
            <a:lvl8pPr marL="2901277" indent="0" algn="ctr">
              <a:buNone/>
              <a:defRPr/>
            </a:lvl8pPr>
            <a:lvl9pPr marL="3315745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CE8165E-BAB5-48DE-9427-30DD0251E7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06DA391-C397-460C-9852-55D925FEA3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80" y="4406869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468" indent="0">
              <a:buNone/>
              <a:defRPr sz="1600"/>
            </a:lvl2pPr>
            <a:lvl3pPr marL="828936" indent="0">
              <a:buNone/>
              <a:defRPr sz="1500"/>
            </a:lvl3pPr>
            <a:lvl4pPr marL="1243404" indent="0">
              <a:buNone/>
              <a:defRPr sz="1300"/>
            </a:lvl4pPr>
            <a:lvl5pPr marL="1657872" indent="0">
              <a:buNone/>
              <a:defRPr sz="1300"/>
            </a:lvl5pPr>
            <a:lvl6pPr marL="2072341" indent="0">
              <a:buNone/>
              <a:defRPr sz="1300"/>
            </a:lvl6pPr>
            <a:lvl7pPr marL="2486809" indent="0">
              <a:buNone/>
              <a:defRPr sz="1300"/>
            </a:lvl7pPr>
            <a:lvl8pPr marL="2901277" indent="0">
              <a:buNone/>
              <a:defRPr sz="1300"/>
            </a:lvl8pPr>
            <a:lvl9pPr marL="3315745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8681B09-92DA-45A2-A557-C24EC50FB2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6480" y="1604335"/>
            <a:ext cx="404352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8241" y="1604335"/>
            <a:ext cx="404496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4A9690B-444E-4823-8794-6CD825B8A6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2" y="275076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468" indent="0">
              <a:buNone/>
              <a:defRPr sz="1800" b="1"/>
            </a:lvl2pPr>
            <a:lvl3pPr marL="828936" indent="0">
              <a:buNone/>
              <a:defRPr sz="1600" b="1"/>
            </a:lvl3pPr>
            <a:lvl4pPr marL="1243404" indent="0">
              <a:buNone/>
              <a:defRPr sz="1500" b="1"/>
            </a:lvl4pPr>
            <a:lvl5pPr marL="1657872" indent="0">
              <a:buNone/>
              <a:defRPr sz="1500" b="1"/>
            </a:lvl5pPr>
            <a:lvl6pPr marL="2072341" indent="0">
              <a:buNone/>
              <a:defRPr sz="1500" b="1"/>
            </a:lvl6pPr>
            <a:lvl7pPr marL="2486809" indent="0">
              <a:buNone/>
              <a:defRPr sz="1500" b="1"/>
            </a:lvl7pPr>
            <a:lvl8pPr marL="2901277" indent="0">
              <a:buNone/>
              <a:defRPr sz="1500" b="1"/>
            </a:lvl8pPr>
            <a:lvl9pPr marL="3315745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468" indent="0">
              <a:buNone/>
              <a:defRPr sz="1800" b="1"/>
            </a:lvl2pPr>
            <a:lvl3pPr marL="828936" indent="0">
              <a:buNone/>
              <a:defRPr sz="1600" b="1"/>
            </a:lvl3pPr>
            <a:lvl4pPr marL="1243404" indent="0">
              <a:buNone/>
              <a:defRPr sz="1500" b="1"/>
            </a:lvl4pPr>
            <a:lvl5pPr marL="1657872" indent="0">
              <a:buNone/>
              <a:defRPr sz="1500" b="1"/>
            </a:lvl5pPr>
            <a:lvl6pPr marL="2072341" indent="0">
              <a:buNone/>
              <a:defRPr sz="1500" b="1"/>
            </a:lvl6pPr>
            <a:lvl7pPr marL="2486809" indent="0">
              <a:buNone/>
              <a:defRPr sz="1500" b="1"/>
            </a:lvl7pPr>
            <a:lvl8pPr marL="2901277" indent="0">
              <a:buNone/>
              <a:defRPr sz="1500" b="1"/>
            </a:lvl8pPr>
            <a:lvl9pPr marL="3315745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E85BAF8-BFD8-4B90-8746-5D54541F1D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1D73D9A-109C-4738-88A7-305993A40B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1C05032-D41B-4E2F-9160-FF7DB21FF3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525" y="273633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920" y="1434397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468" indent="0">
              <a:buNone/>
              <a:defRPr sz="1100"/>
            </a:lvl2pPr>
            <a:lvl3pPr marL="828936" indent="0">
              <a:buNone/>
              <a:defRPr sz="900"/>
            </a:lvl3pPr>
            <a:lvl4pPr marL="1243404" indent="0">
              <a:buNone/>
              <a:defRPr sz="800"/>
            </a:lvl4pPr>
            <a:lvl5pPr marL="1657872" indent="0">
              <a:buNone/>
              <a:defRPr sz="800"/>
            </a:lvl5pPr>
            <a:lvl6pPr marL="2072341" indent="0">
              <a:buNone/>
              <a:defRPr sz="800"/>
            </a:lvl6pPr>
            <a:lvl7pPr marL="2486809" indent="0">
              <a:buNone/>
              <a:defRPr sz="800"/>
            </a:lvl7pPr>
            <a:lvl8pPr marL="2901277" indent="0">
              <a:buNone/>
              <a:defRPr sz="800"/>
            </a:lvl8pPr>
            <a:lvl9pPr marL="3315745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A30965D-D153-4338-90E5-ACF2E72F74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06DA391-C397-460C-9852-55D925FEA3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05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05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468" indent="0">
              <a:buNone/>
              <a:defRPr sz="2500"/>
            </a:lvl2pPr>
            <a:lvl3pPr marL="828936" indent="0">
              <a:buNone/>
              <a:defRPr sz="2200"/>
            </a:lvl3pPr>
            <a:lvl4pPr marL="1243404" indent="0">
              <a:buNone/>
              <a:defRPr sz="1800"/>
            </a:lvl4pPr>
            <a:lvl5pPr marL="1657872" indent="0">
              <a:buNone/>
              <a:defRPr sz="1800"/>
            </a:lvl5pPr>
            <a:lvl6pPr marL="2072341" indent="0">
              <a:buNone/>
              <a:defRPr sz="1800"/>
            </a:lvl6pPr>
            <a:lvl7pPr marL="2486809" indent="0">
              <a:buNone/>
              <a:defRPr sz="1800"/>
            </a:lvl7pPr>
            <a:lvl8pPr marL="2901277" indent="0">
              <a:buNone/>
              <a:defRPr sz="1800"/>
            </a:lvl8pPr>
            <a:lvl9pPr marL="3315745" indent="0">
              <a:buNone/>
              <a:defRPr sz="18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05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468" indent="0">
              <a:buNone/>
              <a:defRPr sz="1100"/>
            </a:lvl2pPr>
            <a:lvl3pPr marL="828936" indent="0">
              <a:buNone/>
              <a:defRPr sz="900"/>
            </a:lvl3pPr>
            <a:lvl4pPr marL="1243404" indent="0">
              <a:buNone/>
              <a:defRPr sz="800"/>
            </a:lvl4pPr>
            <a:lvl5pPr marL="1657872" indent="0">
              <a:buNone/>
              <a:defRPr sz="800"/>
            </a:lvl5pPr>
            <a:lvl6pPr marL="2072341" indent="0">
              <a:buNone/>
              <a:defRPr sz="800"/>
            </a:lvl6pPr>
            <a:lvl7pPr marL="2486809" indent="0">
              <a:buNone/>
              <a:defRPr sz="800"/>
            </a:lvl7pPr>
            <a:lvl8pPr marL="2901277" indent="0">
              <a:buNone/>
              <a:defRPr sz="800"/>
            </a:lvl8pPr>
            <a:lvl9pPr marL="3315745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016588B-545D-4D44-A7B3-BFB4C2CEDE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99B10F8-5116-486B-861A-711AE961D1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880" y="273635"/>
            <a:ext cx="2056320" cy="585565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481" y="273635"/>
            <a:ext cx="6032160" cy="585565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2289736-20B6-43DD-83F2-C8EEE64E58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554" indent="0" algn="ctr">
              <a:buNone/>
              <a:defRPr/>
            </a:lvl2pPr>
            <a:lvl3pPr marL="829108" indent="0" algn="ctr">
              <a:buNone/>
              <a:defRPr/>
            </a:lvl3pPr>
            <a:lvl4pPr marL="1243662" indent="0" algn="ctr">
              <a:buNone/>
              <a:defRPr/>
            </a:lvl4pPr>
            <a:lvl5pPr marL="1658216" indent="0" algn="ctr">
              <a:buNone/>
              <a:defRPr/>
            </a:lvl5pPr>
            <a:lvl6pPr marL="2072771" indent="0" algn="ctr">
              <a:buNone/>
              <a:defRPr/>
            </a:lvl6pPr>
            <a:lvl7pPr marL="2487325" indent="0" algn="ctr">
              <a:buNone/>
              <a:defRPr/>
            </a:lvl7pPr>
            <a:lvl8pPr marL="2901879" indent="0" algn="ctr">
              <a:buNone/>
              <a:defRPr/>
            </a:lvl8pPr>
            <a:lvl9pPr marL="3316433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CE8165E-BAB5-48DE-9427-30DD0251E7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06DA391-C397-460C-9852-55D925FEA3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80" y="4406867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554" indent="0">
              <a:buNone/>
              <a:defRPr sz="1600"/>
            </a:lvl2pPr>
            <a:lvl3pPr marL="829108" indent="0">
              <a:buNone/>
              <a:defRPr sz="1500"/>
            </a:lvl3pPr>
            <a:lvl4pPr marL="1243662" indent="0">
              <a:buNone/>
              <a:defRPr sz="1300"/>
            </a:lvl4pPr>
            <a:lvl5pPr marL="1658216" indent="0">
              <a:buNone/>
              <a:defRPr sz="1300"/>
            </a:lvl5pPr>
            <a:lvl6pPr marL="2072771" indent="0">
              <a:buNone/>
              <a:defRPr sz="1300"/>
            </a:lvl6pPr>
            <a:lvl7pPr marL="2487325" indent="0">
              <a:buNone/>
              <a:defRPr sz="1300"/>
            </a:lvl7pPr>
            <a:lvl8pPr marL="2901879" indent="0">
              <a:buNone/>
              <a:defRPr sz="1300"/>
            </a:lvl8pPr>
            <a:lvl9pPr marL="3316433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8681B09-92DA-45A2-A557-C24EC50FB2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6480" y="1604333"/>
            <a:ext cx="404352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8241" y="1604333"/>
            <a:ext cx="404496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4A9690B-444E-4823-8794-6CD825B8A6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2" y="275074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54" indent="0">
              <a:buNone/>
              <a:defRPr sz="1800" b="1"/>
            </a:lvl2pPr>
            <a:lvl3pPr marL="829108" indent="0">
              <a:buNone/>
              <a:defRPr sz="1600" b="1"/>
            </a:lvl3pPr>
            <a:lvl4pPr marL="1243662" indent="0">
              <a:buNone/>
              <a:defRPr sz="1500" b="1"/>
            </a:lvl4pPr>
            <a:lvl5pPr marL="1658216" indent="0">
              <a:buNone/>
              <a:defRPr sz="1500" b="1"/>
            </a:lvl5pPr>
            <a:lvl6pPr marL="2072771" indent="0">
              <a:buNone/>
              <a:defRPr sz="1500" b="1"/>
            </a:lvl6pPr>
            <a:lvl7pPr marL="2487325" indent="0">
              <a:buNone/>
              <a:defRPr sz="1500" b="1"/>
            </a:lvl7pPr>
            <a:lvl8pPr marL="2901879" indent="0">
              <a:buNone/>
              <a:defRPr sz="1500" b="1"/>
            </a:lvl8pPr>
            <a:lvl9pPr marL="3316433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54" indent="0">
              <a:buNone/>
              <a:defRPr sz="1800" b="1"/>
            </a:lvl2pPr>
            <a:lvl3pPr marL="829108" indent="0">
              <a:buNone/>
              <a:defRPr sz="1600" b="1"/>
            </a:lvl3pPr>
            <a:lvl4pPr marL="1243662" indent="0">
              <a:buNone/>
              <a:defRPr sz="1500" b="1"/>
            </a:lvl4pPr>
            <a:lvl5pPr marL="1658216" indent="0">
              <a:buNone/>
              <a:defRPr sz="1500" b="1"/>
            </a:lvl5pPr>
            <a:lvl6pPr marL="2072771" indent="0">
              <a:buNone/>
              <a:defRPr sz="1500" b="1"/>
            </a:lvl6pPr>
            <a:lvl7pPr marL="2487325" indent="0">
              <a:buNone/>
              <a:defRPr sz="1500" b="1"/>
            </a:lvl7pPr>
            <a:lvl8pPr marL="2901879" indent="0">
              <a:buNone/>
              <a:defRPr sz="1500" b="1"/>
            </a:lvl8pPr>
            <a:lvl9pPr marL="3316433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E85BAF8-BFD8-4B90-8746-5D54541F1D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1D73D9A-109C-4738-88A7-305993A40B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1C05032-D41B-4E2F-9160-FF7DB21FF3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80" y="4406870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425" indent="0">
              <a:buNone/>
              <a:defRPr sz="1600"/>
            </a:lvl2pPr>
            <a:lvl3pPr marL="828850" indent="0">
              <a:buNone/>
              <a:defRPr sz="1500"/>
            </a:lvl3pPr>
            <a:lvl4pPr marL="1243275" indent="0">
              <a:buNone/>
              <a:defRPr sz="1300"/>
            </a:lvl4pPr>
            <a:lvl5pPr marL="1657700" indent="0">
              <a:buNone/>
              <a:defRPr sz="1300"/>
            </a:lvl5pPr>
            <a:lvl6pPr marL="2072126" indent="0">
              <a:buNone/>
              <a:defRPr sz="1300"/>
            </a:lvl6pPr>
            <a:lvl7pPr marL="2486552" indent="0">
              <a:buNone/>
              <a:defRPr sz="1300"/>
            </a:lvl7pPr>
            <a:lvl8pPr marL="2900977" indent="0">
              <a:buNone/>
              <a:defRPr sz="1300"/>
            </a:lvl8pPr>
            <a:lvl9pPr marL="3315402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8681B09-92DA-45A2-A557-C24EC50FB2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525" y="273633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920" y="1434395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554" indent="0">
              <a:buNone/>
              <a:defRPr sz="1100"/>
            </a:lvl2pPr>
            <a:lvl3pPr marL="829108" indent="0">
              <a:buNone/>
              <a:defRPr sz="900"/>
            </a:lvl3pPr>
            <a:lvl4pPr marL="1243662" indent="0">
              <a:buNone/>
              <a:defRPr sz="800"/>
            </a:lvl4pPr>
            <a:lvl5pPr marL="1658216" indent="0">
              <a:buNone/>
              <a:defRPr sz="800"/>
            </a:lvl5pPr>
            <a:lvl6pPr marL="2072771" indent="0">
              <a:buNone/>
              <a:defRPr sz="800"/>
            </a:lvl6pPr>
            <a:lvl7pPr marL="2487325" indent="0">
              <a:buNone/>
              <a:defRPr sz="800"/>
            </a:lvl7pPr>
            <a:lvl8pPr marL="2901879" indent="0">
              <a:buNone/>
              <a:defRPr sz="800"/>
            </a:lvl8pPr>
            <a:lvl9pPr marL="331643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A30965D-D153-4338-90E5-ACF2E72F74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05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05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554" indent="0">
              <a:buNone/>
              <a:defRPr sz="2500"/>
            </a:lvl2pPr>
            <a:lvl3pPr marL="829108" indent="0">
              <a:buNone/>
              <a:defRPr sz="2200"/>
            </a:lvl3pPr>
            <a:lvl4pPr marL="1243662" indent="0">
              <a:buNone/>
              <a:defRPr sz="1800"/>
            </a:lvl4pPr>
            <a:lvl5pPr marL="1658216" indent="0">
              <a:buNone/>
              <a:defRPr sz="1800"/>
            </a:lvl5pPr>
            <a:lvl6pPr marL="2072771" indent="0">
              <a:buNone/>
              <a:defRPr sz="1800"/>
            </a:lvl6pPr>
            <a:lvl7pPr marL="2487325" indent="0">
              <a:buNone/>
              <a:defRPr sz="1800"/>
            </a:lvl7pPr>
            <a:lvl8pPr marL="2901879" indent="0">
              <a:buNone/>
              <a:defRPr sz="1800"/>
            </a:lvl8pPr>
            <a:lvl9pPr marL="3316433" indent="0">
              <a:buNone/>
              <a:defRPr sz="18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05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554" indent="0">
              <a:buNone/>
              <a:defRPr sz="1100"/>
            </a:lvl2pPr>
            <a:lvl3pPr marL="829108" indent="0">
              <a:buNone/>
              <a:defRPr sz="900"/>
            </a:lvl3pPr>
            <a:lvl4pPr marL="1243662" indent="0">
              <a:buNone/>
              <a:defRPr sz="800"/>
            </a:lvl4pPr>
            <a:lvl5pPr marL="1658216" indent="0">
              <a:buNone/>
              <a:defRPr sz="800"/>
            </a:lvl5pPr>
            <a:lvl6pPr marL="2072771" indent="0">
              <a:buNone/>
              <a:defRPr sz="800"/>
            </a:lvl6pPr>
            <a:lvl7pPr marL="2487325" indent="0">
              <a:buNone/>
              <a:defRPr sz="800"/>
            </a:lvl7pPr>
            <a:lvl8pPr marL="2901879" indent="0">
              <a:buNone/>
              <a:defRPr sz="800"/>
            </a:lvl8pPr>
            <a:lvl9pPr marL="331643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016588B-545D-4D44-A7B3-BFB4C2CEDE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99B10F8-5116-486B-861A-711AE961D1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880" y="273633"/>
            <a:ext cx="2056320" cy="585565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481" y="273633"/>
            <a:ext cx="6032160" cy="585565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2289736-20B6-43DD-83F2-C8EEE64E58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640" indent="0" algn="ctr">
              <a:buNone/>
              <a:defRPr/>
            </a:lvl2pPr>
            <a:lvl3pPr marL="829280" indent="0" algn="ctr">
              <a:buNone/>
              <a:defRPr/>
            </a:lvl3pPr>
            <a:lvl4pPr marL="1243920" indent="0" algn="ctr">
              <a:buNone/>
              <a:defRPr/>
            </a:lvl4pPr>
            <a:lvl5pPr marL="1658560" indent="0" algn="ctr">
              <a:buNone/>
              <a:defRPr/>
            </a:lvl5pPr>
            <a:lvl6pPr marL="2073201" indent="0" algn="ctr">
              <a:buNone/>
              <a:defRPr/>
            </a:lvl6pPr>
            <a:lvl7pPr marL="2487841" indent="0" algn="ctr">
              <a:buNone/>
              <a:defRPr/>
            </a:lvl7pPr>
            <a:lvl8pPr marL="2902481" indent="0" algn="ctr">
              <a:buNone/>
              <a:defRPr/>
            </a:lvl8pPr>
            <a:lvl9pPr marL="3317121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CE8165E-BAB5-48DE-9427-30DD0251E7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06DA391-C397-460C-9852-55D925FEA3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80" y="4406865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640" indent="0">
              <a:buNone/>
              <a:defRPr sz="1600"/>
            </a:lvl2pPr>
            <a:lvl3pPr marL="829280" indent="0">
              <a:buNone/>
              <a:defRPr sz="1500"/>
            </a:lvl3pPr>
            <a:lvl4pPr marL="1243920" indent="0">
              <a:buNone/>
              <a:defRPr sz="1300"/>
            </a:lvl4pPr>
            <a:lvl5pPr marL="1658560" indent="0">
              <a:buNone/>
              <a:defRPr sz="1300"/>
            </a:lvl5pPr>
            <a:lvl6pPr marL="2073201" indent="0">
              <a:buNone/>
              <a:defRPr sz="1300"/>
            </a:lvl6pPr>
            <a:lvl7pPr marL="2487841" indent="0">
              <a:buNone/>
              <a:defRPr sz="1300"/>
            </a:lvl7pPr>
            <a:lvl8pPr marL="2902481" indent="0">
              <a:buNone/>
              <a:defRPr sz="1300"/>
            </a:lvl8pPr>
            <a:lvl9pPr marL="3317121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8681B09-92DA-45A2-A557-C24EC50FB2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6480" y="1604331"/>
            <a:ext cx="404352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8241" y="1604331"/>
            <a:ext cx="404496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4A9690B-444E-4823-8794-6CD825B8A6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2" y="275072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40" indent="0">
              <a:buNone/>
              <a:defRPr sz="1800" b="1"/>
            </a:lvl2pPr>
            <a:lvl3pPr marL="829280" indent="0">
              <a:buNone/>
              <a:defRPr sz="1600" b="1"/>
            </a:lvl3pPr>
            <a:lvl4pPr marL="1243920" indent="0">
              <a:buNone/>
              <a:defRPr sz="1500" b="1"/>
            </a:lvl4pPr>
            <a:lvl5pPr marL="1658560" indent="0">
              <a:buNone/>
              <a:defRPr sz="1500" b="1"/>
            </a:lvl5pPr>
            <a:lvl6pPr marL="2073201" indent="0">
              <a:buNone/>
              <a:defRPr sz="1500" b="1"/>
            </a:lvl6pPr>
            <a:lvl7pPr marL="2487841" indent="0">
              <a:buNone/>
              <a:defRPr sz="1500" b="1"/>
            </a:lvl7pPr>
            <a:lvl8pPr marL="2902481" indent="0">
              <a:buNone/>
              <a:defRPr sz="1500" b="1"/>
            </a:lvl8pPr>
            <a:lvl9pPr marL="3317121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40" indent="0">
              <a:buNone/>
              <a:defRPr sz="1800" b="1"/>
            </a:lvl2pPr>
            <a:lvl3pPr marL="829280" indent="0">
              <a:buNone/>
              <a:defRPr sz="1600" b="1"/>
            </a:lvl3pPr>
            <a:lvl4pPr marL="1243920" indent="0">
              <a:buNone/>
              <a:defRPr sz="1500" b="1"/>
            </a:lvl4pPr>
            <a:lvl5pPr marL="1658560" indent="0">
              <a:buNone/>
              <a:defRPr sz="1500" b="1"/>
            </a:lvl5pPr>
            <a:lvl6pPr marL="2073201" indent="0">
              <a:buNone/>
              <a:defRPr sz="1500" b="1"/>
            </a:lvl6pPr>
            <a:lvl7pPr marL="2487841" indent="0">
              <a:buNone/>
              <a:defRPr sz="1500" b="1"/>
            </a:lvl7pPr>
            <a:lvl8pPr marL="2902481" indent="0">
              <a:buNone/>
              <a:defRPr sz="1500" b="1"/>
            </a:lvl8pPr>
            <a:lvl9pPr marL="3317121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E85BAF8-BFD8-4B90-8746-5D54541F1D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1D73D9A-109C-4738-88A7-305993A40B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6480" y="1604336"/>
            <a:ext cx="404352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8241" y="1604336"/>
            <a:ext cx="404496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4A9690B-444E-4823-8794-6CD825B8A6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1C05032-D41B-4E2F-9160-FF7DB21FF3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523" y="273631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920" y="1434393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640" indent="0">
              <a:buNone/>
              <a:defRPr sz="1100"/>
            </a:lvl2pPr>
            <a:lvl3pPr marL="829280" indent="0">
              <a:buNone/>
              <a:defRPr sz="900"/>
            </a:lvl3pPr>
            <a:lvl4pPr marL="1243920" indent="0">
              <a:buNone/>
              <a:defRPr sz="800"/>
            </a:lvl4pPr>
            <a:lvl5pPr marL="1658560" indent="0">
              <a:buNone/>
              <a:defRPr sz="800"/>
            </a:lvl5pPr>
            <a:lvl6pPr marL="2073201" indent="0">
              <a:buNone/>
              <a:defRPr sz="800"/>
            </a:lvl6pPr>
            <a:lvl7pPr marL="2487841" indent="0">
              <a:buNone/>
              <a:defRPr sz="800"/>
            </a:lvl7pPr>
            <a:lvl8pPr marL="2902481" indent="0">
              <a:buNone/>
              <a:defRPr sz="800"/>
            </a:lvl8pPr>
            <a:lvl9pPr marL="3317121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A30965D-D153-4338-90E5-ACF2E72F74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03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03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640" indent="0">
              <a:buNone/>
              <a:defRPr sz="2500"/>
            </a:lvl2pPr>
            <a:lvl3pPr marL="829280" indent="0">
              <a:buNone/>
              <a:defRPr sz="2200"/>
            </a:lvl3pPr>
            <a:lvl4pPr marL="1243920" indent="0">
              <a:buNone/>
              <a:defRPr sz="1800"/>
            </a:lvl4pPr>
            <a:lvl5pPr marL="1658560" indent="0">
              <a:buNone/>
              <a:defRPr sz="1800"/>
            </a:lvl5pPr>
            <a:lvl6pPr marL="2073201" indent="0">
              <a:buNone/>
              <a:defRPr sz="1800"/>
            </a:lvl6pPr>
            <a:lvl7pPr marL="2487841" indent="0">
              <a:buNone/>
              <a:defRPr sz="1800"/>
            </a:lvl7pPr>
            <a:lvl8pPr marL="2902481" indent="0">
              <a:buNone/>
              <a:defRPr sz="1800"/>
            </a:lvl8pPr>
            <a:lvl9pPr marL="3317121" indent="0">
              <a:buNone/>
              <a:defRPr sz="18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03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640" indent="0">
              <a:buNone/>
              <a:defRPr sz="1100"/>
            </a:lvl2pPr>
            <a:lvl3pPr marL="829280" indent="0">
              <a:buNone/>
              <a:defRPr sz="900"/>
            </a:lvl3pPr>
            <a:lvl4pPr marL="1243920" indent="0">
              <a:buNone/>
              <a:defRPr sz="800"/>
            </a:lvl4pPr>
            <a:lvl5pPr marL="1658560" indent="0">
              <a:buNone/>
              <a:defRPr sz="800"/>
            </a:lvl5pPr>
            <a:lvl6pPr marL="2073201" indent="0">
              <a:buNone/>
              <a:defRPr sz="800"/>
            </a:lvl6pPr>
            <a:lvl7pPr marL="2487841" indent="0">
              <a:buNone/>
              <a:defRPr sz="800"/>
            </a:lvl7pPr>
            <a:lvl8pPr marL="2902481" indent="0">
              <a:buNone/>
              <a:defRPr sz="800"/>
            </a:lvl8pPr>
            <a:lvl9pPr marL="3317121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016588B-545D-4D44-A7B3-BFB4C2CEDE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99B10F8-5116-486B-861A-711AE961D1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880" y="273631"/>
            <a:ext cx="2056320" cy="585565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481" y="273631"/>
            <a:ext cx="6032160" cy="585565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2289736-20B6-43DD-83F2-C8EEE64E58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2" y="275077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425" indent="0">
              <a:buNone/>
              <a:defRPr sz="1800" b="1"/>
            </a:lvl2pPr>
            <a:lvl3pPr marL="828850" indent="0">
              <a:buNone/>
              <a:defRPr sz="1600" b="1"/>
            </a:lvl3pPr>
            <a:lvl4pPr marL="1243275" indent="0">
              <a:buNone/>
              <a:defRPr sz="1500" b="1"/>
            </a:lvl4pPr>
            <a:lvl5pPr marL="1657700" indent="0">
              <a:buNone/>
              <a:defRPr sz="1500" b="1"/>
            </a:lvl5pPr>
            <a:lvl6pPr marL="2072126" indent="0">
              <a:buNone/>
              <a:defRPr sz="1500" b="1"/>
            </a:lvl6pPr>
            <a:lvl7pPr marL="2486552" indent="0">
              <a:buNone/>
              <a:defRPr sz="1500" b="1"/>
            </a:lvl7pPr>
            <a:lvl8pPr marL="2900977" indent="0">
              <a:buNone/>
              <a:defRPr sz="1500" b="1"/>
            </a:lvl8pPr>
            <a:lvl9pPr marL="3315402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425" indent="0">
              <a:buNone/>
              <a:defRPr sz="1800" b="1"/>
            </a:lvl2pPr>
            <a:lvl3pPr marL="828850" indent="0">
              <a:buNone/>
              <a:defRPr sz="1600" b="1"/>
            </a:lvl3pPr>
            <a:lvl4pPr marL="1243275" indent="0">
              <a:buNone/>
              <a:defRPr sz="1500" b="1"/>
            </a:lvl4pPr>
            <a:lvl5pPr marL="1657700" indent="0">
              <a:buNone/>
              <a:defRPr sz="1500" b="1"/>
            </a:lvl5pPr>
            <a:lvl6pPr marL="2072126" indent="0">
              <a:buNone/>
              <a:defRPr sz="1500" b="1"/>
            </a:lvl6pPr>
            <a:lvl7pPr marL="2486552" indent="0">
              <a:buNone/>
              <a:defRPr sz="1500" b="1"/>
            </a:lvl7pPr>
            <a:lvl8pPr marL="2900977" indent="0">
              <a:buNone/>
              <a:defRPr sz="1500" b="1"/>
            </a:lvl8pPr>
            <a:lvl9pPr marL="3315402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E85BAF8-BFD8-4B90-8746-5D54541F1D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1D73D9A-109C-4738-88A7-305993A40B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1C05032-D41B-4E2F-9160-FF7DB21FF3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525" y="273633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920" y="1434398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425" indent="0">
              <a:buNone/>
              <a:defRPr sz="1100"/>
            </a:lvl2pPr>
            <a:lvl3pPr marL="828850" indent="0">
              <a:buNone/>
              <a:defRPr sz="900"/>
            </a:lvl3pPr>
            <a:lvl4pPr marL="1243275" indent="0">
              <a:buNone/>
              <a:defRPr sz="800"/>
            </a:lvl4pPr>
            <a:lvl5pPr marL="1657700" indent="0">
              <a:buNone/>
              <a:defRPr sz="800"/>
            </a:lvl5pPr>
            <a:lvl6pPr marL="2072126" indent="0">
              <a:buNone/>
              <a:defRPr sz="800"/>
            </a:lvl6pPr>
            <a:lvl7pPr marL="2486552" indent="0">
              <a:buNone/>
              <a:defRPr sz="800"/>
            </a:lvl7pPr>
            <a:lvl8pPr marL="2900977" indent="0">
              <a:buNone/>
              <a:defRPr sz="800"/>
            </a:lvl8pPr>
            <a:lvl9pPr marL="331540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A30965D-D153-4338-90E5-ACF2E72F74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05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05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425" indent="0">
              <a:buNone/>
              <a:defRPr sz="2500"/>
            </a:lvl2pPr>
            <a:lvl3pPr marL="828850" indent="0">
              <a:buNone/>
              <a:defRPr sz="2200"/>
            </a:lvl3pPr>
            <a:lvl4pPr marL="1243275" indent="0">
              <a:buNone/>
              <a:defRPr sz="1800"/>
            </a:lvl4pPr>
            <a:lvl5pPr marL="1657700" indent="0">
              <a:buNone/>
              <a:defRPr sz="1800"/>
            </a:lvl5pPr>
            <a:lvl6pPr marL="2072126" indent="0">
              <a:buNone/>
              <a:defRPr sz="1800"/>
            </a:lvl6pPr>
            <a:lvl7pPr marL="2486552" indent="0">
              <a:buNone/>
              <a:defRPr sz="1800"/>
            </a:lvl7pPr>
            <a:lvl8pPr marL="2900977" indent="0">
              <a:buNone/>
              <a:defRPr sz="1800"/>
            </a:lvl8pPr>
            <a:lvl9pPr marL="3315402" indent="0">
              <a:buNone/>
              <a:defRPr sz="18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05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425" indent="0">
              <a:buNone/>
              <a:defRPr sz="1100"/>
            </a:lvl2pPr>
            <a:lvl3pPr marL="828850" indent="0">
              <a:buNone/>
              <a:defRPr sz="900"/>
            </a:lvl3pPr>
            <a:lvl4pPr marL="1243275" indent="0">
              <a:buNone/>
              <a:defRPr sz="800"/>
            </a:lvl4pPr>
            <a:lvl5pPr marL="1657700" indent="0">
              <a:buNone/>
              <a:defRPr sz="800"/>
            </a:lvl5pPr>
            <a:lvl6pPr marL="2072126" indent="0">
              <a:buNone/>
              <a:defRPr sz="800"/>
            </a:lvl6pPr>
            <a:lvl7pPr marL="2486552" indent="0">
              <a:buNone/>
              <a:defRPr sz="800"/>
            </a:lvl7pPr>
            <a:lvl8pPr marL="2900977" indent="0">
              <a:buNone/>
              <a:defRPr sz="800"/>
            </a:lvl8pPr>
            <a:lvl9pPr marL="331540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016588B-545D-4D44-A7B3-BFB4C2CEDE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273629"/>
            <a:ext cx="8226720" cy="11434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1604336"/>
            <a:ext cx="8226720" cy="45249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5585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5" y="6247376"/>
            <a:ext cx="212832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0723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56174" algn="l"/>
                <a:tab pos="1312343" algn="l"/>
                <a:tab pos="196851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defTabSz="40723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56174" algn="l"/>
                <a:tab pos="1312343" algn="l"/>
                <a:tab pos="1968519" algn="l"/>
                <a:tab pos="2624693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5" y="6247376"/>
            <a:ext cx="212832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0723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56174" algn="l"/>
                <a:tab pos="1312343" algn="l"/>
                <a:tab pos="196851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3BC46FB9-3410-46EE-AD65-DC6015266FDC}" type="slidenum">
              <a:rPr lang="ru-RU" smtClean="0"/>
              <a:pPr/>
              <a:t>‹#›</a:t>
            </a:fld>
            <a:endParaRPr lang="ru-R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0723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673441" indent="-259016" algn="ctr" defTabSz="40723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2pPr>
      <a:lvl3pPr marL="1036061" indent="-207213" algn="ctr" defTabSz="40723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3pPr>
      <a:lvl4pPr marL="1450488" indent="-207213" algn="ctr" defTabSz="40723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4pPr>
      <a:lvl5pPr marL="1864913" indent="-207213" algn="ctr" defTabSz="40723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5pPr>
      <a:lvl6pPr marL="2279340" indent="-207213" algn="ctr" defTabSz="40723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6pPr>
      <a:lvl7pPr marL="2693764" indent="-207213" algn="ctr" defTabSz="40723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7pPr>
      <a:lvl8pPr marL="3108192" indent="-207213" algn="ctr" defTabSz="40723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8pPr>
      <a:lvl9pPr marL="3522615" indent="-207213" algn="ctr" defTabSz="40723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10819" indent="-310819" algn="l" defTabSz="407230" rtl="0" fontAlgn="base" hangingPunct="0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441" indent="-259016" algn="l" defTabSz="407230" rtl="0" fontAlgn="base" hangingPunct="0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</a:defRPr>
      </a:lvl2pPr>
      <a:lvl3pPr marL="1036061" indent="-207213" algn="l" defTabSz="407230" rtl="0" fontAlgn="base" hangingPunct="0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</a:defRPr>
      </a:lvl3pPr>
      <a:lvl4pPr marL="1450488" indent="-207213" algn="l" defTabSz="407230" rtl="0" fontAlgn="base" hangingPunct="0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4pPr>
      <a:lvl5pPr marL="1864913" indent="-207213" algn="l" defTabSz="407230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5pPr>
      <a:lvl6pPr marL="2279340" indent="-207213" algn="l" defTabSz="407230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6pPr>
      <a:lvl7pPr marL="2693764" indent="-207213" algn="l" defTabSz="407230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7pPr>
      <a:lvl8pPr marL="3108192" indent="-207213" algn="l" defTabSz="407230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8pPr>
      <a:lvl9pPr marL="3522615" indent="-207213" algn="l" defTabSz="407230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8288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425" algn="l" defTabSz="8288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8850" algn="l" defTabSz="8288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275" algn="l" defTabSz="8288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7700" algn="l" defTabSz="8288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2126" algn="l" defTabSz="8288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6552" algn="l" defTabSz="8288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0977" algn="l" defTabSz="8288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5402" algn="l" defTabSz="82885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273629"/>
            <a:ext cx="8226720" cy="11434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1604335"/>
            <a:ext cx="8226720" cy="45249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5587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5" y="6247376"/>
            <a:ext cx="212832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07272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56242" algn="l"/>
                <a:tab pos="1312479" algn="l"/>
                <a:tab pos="1968724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defTabSz="407272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56242" algn="l"/>
                <a:tab pos="1312479" algn="l"/>
                <a:tab pos="1968724" algn="l"/>
                <a:tab pos="2624965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5" y="6247376"/>
            <a:ext cx="212832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07272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56242" algn="l"/>
                <a:tab pos="1312479" algn="l"/>
                <a:tab pos="1968724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3BC46FB9-3410-46EE-AD65-DC6015266FDC}" type="slidenum">
              <a:rPr lang="ru-RU" smtClean="0"/>
              <a:pPr/>
              <a:t>‹#›</a:t>
            </a:fld>
            <a:endParaRPr lang="ru-R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07272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673511" indent="-259043" algn="ctr" defTabSz="407272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2pPr>
      <a:lvl3pPr marL="1036169" indent="-207235" algn="ctr" defTabSz="407272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3pPr>
      <a:lvl4pPr marL="1450639" indent="-207235" algn="ctr" defTabSz="407272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4pPr>
      <a:lvl5pPr marL="1865107" indent="-207235" algn="ctr" defTabSz="407272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5pPr>
      <a:lvl6pPr marL="2279576" indent="-207235" algn="ctr" defTabSz="407272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6pPr>
      <a:lvl7pPr marL="2694043" indent="-207235" algn="ctr" defTabSz="407272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7pPr>
      <a:lvl8pPr marL="3108514" indent="-207235" algn="ctr" defTabSz="407272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8pPr>
      <a:lvl9pPr marL="3522980" indent="-207235" algn="ctr" defTabSz="407272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10851" indent="-310851" algn="l" defTabSz="407272" rtl="0" fontAlgn="base" hangingPunct="0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511" indent="-259043" algn="l" defTabSz="407272" rtl="0" fontAlgn="base" hangingPunct="0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</a:defRPr>
      </a:lvl2pPr>
      <a:lvl3pPr marL="1036169" indent="-207235" algn="l" defTabSz="407272" rtl="0" fontAlgn="base" hangingPunct="0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</a:defRPr>
      </a:lvl3pPr>
      <a:lvl4pPr marL="1450639" indent="-207235" algn="l" defTabSz="407272" rtl="0" fontAlgn="base" hangingPunct="0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4pPr>
      <a:lvl5pPr marL="1865107" indent="-207235" algn="l" defTabSz="407272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5pPr>
      <a:lvl6pPr marL="2279576" indent="-207235" algn="l" defTabSz="407272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6pPr>
      <a:lvl7pPr marL="2694043" indent="-207235" algn="l" defTabSz="407272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7pPr>
      <a:lvl8pPr marL="3108514" indent="-207235" algn="l" defTabSz="407272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8pPr>
      <a:lvl9pPr marL="3522980" indent="-207235" algn="l" defTabSz="407272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8289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468" algn="l" defTabSz="8289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8936" algn="l" defTabSz="8289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404" algn="l" defTabSz="8289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7872" algn="l" defTabSz="8289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2341" algn="l" defTabSz="8289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6809" algn="l" defTabSz="8289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1277" algn="l" defTabSz="8289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5745" algn="l" defTabSz="8289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273629"/>
            <a:ext cx="8226720" cy="11434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1604333"/>
            <a:ext cx="8226720" cy="45249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5592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5" y="6247376"/>
            <a:ext cx="212832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07357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56378" algn="l"/>
                <a:tab pos="1312751" algn="l"/>
                <a:tab pos="1969133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defTabSz="407357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56378" algn="l"/>
                <a:tab pos="1312751" algn="l"/>
                <a:tab pos="1969133" algn="l"/>
                <a:tab pos="262550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5" y="6247376"/>
            <a:ext cx="212832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07357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56378" algn="l"/>
                <a:tab pos="1312751" algn="l"/>
                <a:tab pos="1969133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3BC46FB9-3410-46EE-AD65-DC6015266FDC}" type="slidenum">
              <a:rPr lang="ru-RU" smtClean="0"/>
              <a:pPr/>
              <a:t>‹#›</a:t>
            </a:fld>
            <a:endParaRPr lang="ru-R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07357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673651" indent="-259097" algn="ctr" defTabSz="407357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2pPr>
      <a:lvl3pPr marL="1036384" indent="-207278" algn="ctr" defTabSz="407357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3pPr>
      <a:lvl4pPr marL="1450940" indent="-207278" algn="ctr" defTabSz="407357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4pPr>
      <a:lvl5pPr marL="1865494" indent="-207278" algn="ctr" defTabSz="407357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5pPr>
      <a:lvl6pPr marL="2280048" indent="-207278" algn="ctr" defTabSz="407357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6pPr>
      <a:lvl7pPr marL="2694602" indent="-207278" algn="ctr" defTabSz="407357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7pPr>
      <a:lvl8pPr marL="3109158" indent="-207278" algn="ctr" defTabSz="407357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8pPr>
      <a:lvl9pPr marL="3523710" indent="-207278" algn="ctr" defTabSz="407357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10916" indent="-310916" algn="l" defTabSz="407357" rtl="0" fontAlgn="base" hangingPunct="0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651" indent="-259097" algn="l" defTabSz="407357" rtl="0" fontAlgn="base" hangingPunct="0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</a:defRPr>
      </a:lvl2pPr>
      <a:lvl3pPr marL="1036384" indent="-207278" algn="l" defTabSz="407357" rtl="0" fontAlgn="base" hangingPunct="0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</a:defRPr>
      </a:lvl3pPr>
      <a:lvl4pPr marL="1450940" indent="-207278" algn="l" defTabSz="407357" rtl="0" fontAlgn="base" hangingPunct="0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4pPr>
      <a:lvl5pPr marL="1865494" indent="-207278" algn="l" defTabSz="407357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5pPr>
      <a:lvl6pPr marL="2280048" indent="-207278" algn="l" defTabSz="407357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6pPr>
      <a:lvl7pPr marL="2694602" indent="-207278" algn="l" defTabSz="407357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7pPr>
      <a:lvl8pPr marL="3109158" indent="-207278" algn="l" defTabSz="407357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8pPr>
      <a:lvl9pPr marL="3523710" indent="-207278" algn="l" defTabSz="407357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82910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554" algn="l" defTabSz="82910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108" algn="l" defTabSz="82910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662" algn="l" defTabSz="82910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216" algn="l" defTabSz="82910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2771" algn="l" defTabSz="82910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7325" algn="l" defTabSz="82910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1879" algn="l" defTabSz="82910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6433" algn="l" defTabSz="82910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273629"/>
            <a:ext cx="8226720" cy="11434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1604331"/>
            <a:ext cx="8226720" cy="45249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5597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3" y="6247376"/>
            <a:ext cx="212832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07442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56514" algn="l"/>
                <a:tab pos="1313025" algn="l"/>
                <a:tab pos="1969541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defTabSz="407442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56514" algn="l"/>
                <a:tab pos="1313025" algn="l"/>
                <a:tab pos="1969541" algn="l"/>
                <a:tab pos="2626055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3" y="6247376"/>
            <a:ext cx="212832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07442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56514" algn="l"/>
                <a:tab pos="1313025" algn="l"/>
                <a:tab pos="1969541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3BC46FB9-3410-46EE-AD65-DC6015266FDC}" type="slidenum">
              <a:rPr lang="ru-RU" smtClean="0"/>
              <a:pPr/>
              <a:t>‹#›</a:t>
            </a:fld>
            <a:endParaRPr lang="ru-R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07442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673790" indent="-259151" algn="ctr" defTabSz="407442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2pPr>
      <a:lvl3pPr marL="1036599" indent="-207320" algn="ctr" defTabSz="407442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3pPr>
      <a:lvl4pPr marL="1451240" indent="-207320" algn="ctr" defTabSz="407442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4pPr>
      <a:lvl5pPr marL="1865880" indent="-207320" algn="ctr" defTabSz="407442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5pPr>
      <a:lvl6pPr marL="2280522" indent="-207320" algn="ctr" defTabSz="407442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6pPr>
      <a:lvl7pPr marL="2695161" indent="-207320" algn="ctr" defTabSz="407442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7pPr>
      <a:lvl8pPr marL="3109802" indent="-207320" algn="ctr" defTabSz="407442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8pPr>
      <a:lvl9pPr marL="3524441" indent="-207320" algn="ctr" defTabSz="407442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10981" indent="-310981" algn="l" defTabSz="407442" rtl="0" fontAlgn="base" hangingPunct="0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790" indent="-259151" algn="l" defTabSz="407442" rtl="0" fontAlgn="base" hangingPunct="0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</a:defRPr>
      </a:lvl2pPr>
      <a:lvl3pPr marL="1036599" indent="-207320" algn="l" defTabSz="407442" rtl="0" fontAlgn="base" hangingPunct="0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</a:defRPr>
      </a:lvl3pPr>
      <a:lvl4pPr marL="1451240" indent="-207320" algn="l" defTabSz="407442" rtl="0" fontAlgn="base" hangingPunct="0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4pPr>
      <a:lvl5pPr marL="1865880" indent="-207320" algn="l" defTabSz="407442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5pPr>
      <a:lvl6pPr marL="2280522" indent="-207320" algn="l" defTabSz="407442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6pPr>
      <a:lvl7pPr marL="2695161" indent="-207320" algn="l" defTabSz="407442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7pPr>
      <a:lvl8pPr marL="3109802" indent="-207320" algn="l" defTabSz="407442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8pPr>
      <a:lvl9pPr marL="3524441" indent="-207320" algn="l" defTabSz="407442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4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28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92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56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20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784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48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12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0"/>
            <a:ext cx="9144000" cy="6740297"/>
          </a:xfrm>
          <a:prstGeom prst="rect">
            <a:avLst/>
          </a:prstGeom>
          <a:noFill/>
        </p:spPr>
        <p:txBody>
          <a:bodyPr wrap="square" lIns="91430" tIns="45715" rIns="91430" bIns="45715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Устный счёт</a:t>
            </a:r>
          </a:p>
          <a:p>
            <a:pPr algn="ctr"/>
            <a:endParaRPr lang="ru-RU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/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530120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</a:t>
            </a: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Автор: </a:t>
            </a: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Горностаева Ирина Николаевна</a:t>
            </a:r>
          </a:p>
          <a:p>
            <a:pPr algn="ctr"/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МБОУ СОШ№20 г.Донецк Ростовской   области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 bwMode="auto">
          <a:xfrm>
            <a:off x="1475656" y="1916832"/>
            <a:ext cx="792088" cy="72008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0" tIns="45715" rIns="91430" bIns="45715" numCol="1" rtlCol="0" anchor="t" anchorCtr="0" compatLnSpc="1">
            <a:prstTxWarp prst="textNoShape">
              <a:avLst/>
            </a:prstTxWarp>
          </a:bodyPr>
          <a:lstStyle/>
          <a:p>
            <a:pPr defTabSz="44921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dirty="0" smtClean="0">
              <a:latin typeface="Arial" charset="0"/>
              <a:ea typeface="MS Gothic" charset="-128"/>
            </a:endParaRPr>
          </a:p>
        </p:txBody>
      </p:sp>
      <p:sp>
        <p:nvSpPr>
          <p:cNvPr id="3" name="Овал 2"/>
          <p:cNvSpPr/>
          <p:nvPr/>
        </p:nvSpPr>
        <p:spPr bwMode="auto">
          <a:xfrm>
            <a:off x="4427984" y="4725144"/>
            <a:ext cx="720080" cy="72008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S Gothic" charset="-128"/>
            </a:endParaRPr>
          </a:p>
        </p:txBody>
      </p:sp>
      <p:sp>
        <p:nvSpPr>
          <p:cNvPr id="4" name="Овал 3"/>
          <p:cNvSpPr/>
          <p:nvPr/>
        </p:nvSpPr>
        <p:spPr bwMode="auto">
          <a:xfrm>
            <a:off x="2915816" y="1916832"/>
            <a:ext cx="792088" cy="72008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S Gothic" charset="-128"/>
            </a:endParaRPr>
          </a:p>
        </p:txBody>
      </p:sp>
      <p:sp>
        <p:nvSpPr>
          <p:cNvPr id="5" name="Овал 4"/>
          <p:cNvSpPr/>
          <p:nvPr/>
        </p:nvSpPr>
        <p:spPr bwMode="auto">
          <a:xfrm>
            <a:off x="5940152" y="1916832"/>
            <a:ext cx="720080" cy="72008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S Gothic" charset="-128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251520" y="3212976"/>
            <a:ext cx="914400" cy="9144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S Gothic" charset="-128"/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2915816" y="4725144"/>
            <a:ext cx="720080" cy="72008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S Gothic" charset="-128"/>
            </a:endParaRPr>
          </a:p>
        </p:txBody>
      </p:sp>
      <p:sp>
        <p:nvSpPr>
          <p:cNvPr id="8" name="Овал 7"/>
          <p:cNvSpPr/>
          <p:nvPr/>
        </p:nvSpPr>
        <p:spPr bwMode="auto">
          <a:xfrm>
            <a:off x="1475656" y="4653136"/>
            <a:ext cx="720080" cy="72008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S Gothic" charset="-128"/>
            </a:endParaRPr>
          </a:p>
        </p:txBody>
      </p:sp>
      <p:sp>
        <p:nvSpPr>
          <p:cNvPr id="9" name="Овал 8"/>
          <p:cNvSpPr/>
          <p:nvPr/>
        </p:nvSpPr>
        <p:spPr bwMode="auto">
          <a:xfrm>
            <a:off x="4355976" y="1916832"/>
            <a:ext cx="792088" cy="72008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S Gothic" charset="-128"/>
            </a:endParaRPr>
          </a:p>
        </p:txBody>
      </p:sp>
      <p:sp>
        <p:nvSpPr>
          <p:cNvPr id="10" name="Овал 9"/>
          <p:cNvSpPr/>
          <p:nvPr/>
        </p:nvSpPr>
        <p:spPr bwMode="auto">
          <a:xfrm>
            <a:off x="7380312" y="4725144"/>
            <a:ext cx="698376" cy="72008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S Gothic" charset="-128"/>
            </a:endParaRPr>
          </a:p>
        </p:txBody>
      </p:sp>
      <p:sp>
        <p:nvSpPr>
          <p:cNvPr id="11" name="Овал 10"/>
          <p:cNvSpPr/>
          <p:nvPr/>
        </p:nvSpPr>
        <p:spPr bwMode="auto">
          <a:xfrm>
            <a:off x="7236296" y="1916832"/>
            <a:ext cx="792088" cy="72008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S Gothic" charset="-128"/>
            </a:endParaRPr>
          </a:p>
        </p:txBody>
      </p:sp>
      <p:sp>
        <p:nvSpPr>
          <p:cNvPr id="12" name="Овал 11"/>
          <p:cNvSpPr/>
          <p:nvPr/>
        </p:nvSpPr>
        <p:spPr bwMode="auto">
          <a:xfrm>
            <a:off x="5868144" y="4725144"/>
            <a:ext cx="720080" cy="72008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S Gothic" charset="-128"/>
            </a:endParaRPr>
          </a:p>
        </p:txBody>
      </p:sp>
      <p:cxnSp>
        <p:nvCxnSpPr>
          <p:cNvPr id="14" name="Прямая со стрелкой 13"/>
          <p:cNvCxnSpPr/>
          <p:nvPr/>
        </p:nvCxnSpPr>
        <p:spPr bwMode="auto">
          <a:xfrm flipV="1">
            <a:off x="899592" y="2492896"/>
            <a:ext cx="648072" cy="72008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 bwMode="auto">
          <a:xfrm>
            <a:off x="827584" y="4149080"/>
            <a:ext cx="720080" cy="72008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2" idx="6"/>
            <a:endCxn id="4" idx="2"/>
          </p:cNvCxnSpPr>
          <p:nvPr/>
        </p:nvCxnSpPr>
        <p:spPr bwMode="auto">
          <a:xfrm>
            <a:off x="2267744" y="2276872"/>
            <a:ext cx="64807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4" idx="6"/>
            <a:endCxn id="9" idx="2"/>
          </p:cNvCxnSpPr>
          <p:nvPr/>
        </p:nvCxnSpPr>
        <p:spPr bwMode="auto">
          <a:xfrm>
            <a:off x="3707904" y="2276872"/>
            <a:ext cx="64807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 bwMode="auto">
          <a:xfrm>
            <a:off x="5076056" y="2348880"/>
            <a:ext cx="936104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 bwMode="auto">
          <a:xfrm>
            <a:off x="6588224" y="2348880"/>
            <a:ext cx="79208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endCxn id="10" idx="0"/>
          </p:cNvCxnSpPr>
          <p:nvPr/>
        </p:nvCxnSpPr>
        <p:spPr bwMode="auto">
          <a:xfrm flipH="1">
            <a:off x="7729500" y="2636912"/>
            <a:ext cx="10852" cy="208823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12" idx="6"/>
            <a:endCxn id="10" idx="2"/>
          </p:cNvCxnSpPr>
          <p:nvPr/>
        </p:nvCxnSpPr>
        <p:spPr bwMode="auto">
          <a:xfrm>
            <a:off x="6588224" y="5085184"/>
            <a:ext cx="79208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3" idx="6"/>
            <a:endCxn id="12" idx="2"/>
          </p:cNvCxnSpPr>
          <p:nvPr/>
        </p:nvCxnSpPr>
        <p:spPr bwMode="auto">
          <a:xfrm>
            <a:off x="5148064" y="5085184"/>
            <a:ext cx="72008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7" idx="6"/>
            <a:endCxn id="3" idx="2"/>
          </p:cNvCxnSpPr>
          <p:nvPr/>
        </p:nvCxnSpPr>
        <p:spPr bwMode="auto">
          <a:xfrm>
            <a:off x="3635896" y="5085184"/>
            <a:ext cx="79208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endCxn id="7" idx="2"/>
          </p:cNvCxnSpPr>
          <p:nvPr/>
        </p:nvCxnSpPr>
        <p:spPr bwMode="auto">
          <a:xfrm>
            <a:off x="2123728" y="5085184"/>
            <a:ext cx="79208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6" name="Прямоугольник 55"/>
          <p:cNvSpPr/>
          <p:nvPr/>
        </p:nvSpPr>
        <p:spPr>
          <a:xfrm>
            <a:off x="251520" y="3212976"/>
            <a:ext cx="954107" cy="923330"/>
          </a:xfrm>
          <a:prstGeom prst="rect">
            <a:avLst/>
          </a:prstGeom>
          <a:solidFill>
            <a:srgbClr val="00B0F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25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95663" y="2060848"/>
            <a:ext cx="82907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+4</a:t>
            </a:r>
            <a:endParaRPr lang="ru-RU" sz="4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143893" y="1412776"/>
            <a:ext cx="100059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-20</a:t>
            </a:r>
            <a:endParaRPr lang="ru-RU" sz="4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3636023" y="1412776"/>
            <a:ext cx="82907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+6</a:t>
            </a:r>
            <a:endParaRPr lang="ru-RU" sz="4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5148191" y="1412776"/>
            <a:ext cx="82907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+2</a:t>
            </a:r>
            <a:endParaRPr lang="ru-RU" sz="4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6645131" y="1412776"/>
            <a:ext cx="68640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-8</a:t>
            </a:r>
            <a:endParaRPr lang="ru-RU" sz="4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7703737" y="3284984"/>
            <a:ext cx="114326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+30</a:t>
            </a:r>
            <a:endParaRPr lang="ru-RU" sz="4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6645131" y="4149080"/>
            <a:ext cx="68640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-7</a:t>
            </a:r>
            <a:endParaRPr lang="ru-RU" sz="4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5004175" y="4149080"/>
            <a:ext cx="82907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+6</a:t>
            </a:r>
            <a:endParaRPr lang="ru-RU" sz="4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440037" y="4149080"/>
            <a:ext cx="100059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-30</a:t>
            </a:r>
            <a:endParaRPr lang="ru-RU" sz="4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2015105" y="4221088"/>
            <a:ext cx="114326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+20</a:t>
            </a:r>
            <a:endParaRPr lang="ru-RU" sz="4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452443" y="4293096"/>
            <a:ext cx="68640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-3</a:t>
            </a:r>
            <a:endParaRPr lang="ru-RU" sz="4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1403648" y="1772816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29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3059832" y="177281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4283968" y="1844824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15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5796136" y="1844824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17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7380312" y="1844824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7236296" y="4581128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39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5724128" y="4653136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32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4283968" y="4653136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38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2987824" y="4581128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1331640" y="4581128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28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71" grpId="0"/>
      <p:bldP spid="72" grpId="0"/>
      <p:bldP spid="74" grpId="0"/>
      <p:bldP spid="75" grpId="0"/>
      <p:bldP spid="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96943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Кормушку повесили дети для птиц.</a:t>
            </a:r>
          </a:p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Туда прилетели 10 синиц,</a:t>
            </a:r>
          </a:p>
          <a:p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 вороны, 6 снегирей,</a:t>
            </a:r>
          </a:p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Сорока-воровка и с ней воробей.</a:t>
            </a:r>
          </a:p>
          <a:p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Кто ж нам здесь побыстрее ответит,</a:t>
            </a:r>
          </a:p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Сколько же птичек увидели дети?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23928" y="4149080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22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C:\Users\ирина\Downloads\кормушк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861048"/>
            <a:ext cx="3024336" cy="256060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2699792" y="2348880"/>
            <a:ext cx="4248472" cy="187220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0" tIns="45715" rIns="91430" bIns="45715" numCol="1" rtlCol="0" anchor="t" anchorCtr="0" compatLnSpc="1">
            <a:prstTxWarp prst="textNoShape">
              <a:avLst/>
            </a:prstTxWarp>
          </a:bodyPr>
          <a:lstStyle/>
          <a:p>
            <a:pPr defTabSz="44921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dirty="0" smtClean="0">
              <a:latin typeface="Arial" charset="0"/>
              <a:ea typeface="MS Gothic" charset="-128"/>
            </a:endParaRPr>
          </a:p>
        </p:txBody>
      </p:sp>
      <p:sp>
        <p:nvSpPr>
          <p:cNvPr id="3" name="Ромб 2"/>
          <p:cNvSpPr/>
          <p:nvPr/>
        </p:nvSpPr>
        <p:spPr bwMode="auto">
          <a:xfrm>
            <a:off x="2699792" y="2348880"/>
            <a:ext cx="4248472" cy="1872208"/>
          </a:xfrm>
          <a:prstGeom prst="diamond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30" tIns="45715" rIns="91430" bIns="45715" numCol="1" rtlCol="0" anchor="t" anchorCtr="0" compatLnSpc="1">
            <a:prstTxWarp prst="textNoShape">
              <a:avLst/>
            </a:prstTxWarp>
          </a:bodyPr>
          <a:lstStyle/>
          <a:p>
            <a:pPr defTabSz="44921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dirty="0" smtClean="0">
              <a:latin typeface="Arial" charset="0"/>
              <a:ea typeface="MS Gothic" charset="-128"/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3779912" y="2780928"/>
            <a:ext cx="2088232" cy="936104"/>
          </a:xfrm>
          <a:prstGeom prst="rec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30" tIns="45715" rIns="91430" bIns="45715" numCol="1" rtlCol="0" anchor="t" anchorCtr="0" compatLnSpc="1">
            <a:prstTxWarp prst="textNoShape">
              <a:avLst/>
            </a:prstTxWarp>
          </a:bodyPr>
          <a:lstStyle/>
          <a:p>
            <a:pPr defTabSz="449217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dirty="0" smtClean="0">
              <a:latin typeface="Arial" charset="0"/>
              <a:ea typeface="MS Gothic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27984" y="4869160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76231" y="2420889"/>
            <a:ext cx="550408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Молодцы!</a:t>
            </a:r>
            <a:endParaRPr lang="ru-RU" sz="80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93</Words>
  <Application>Microsoft Office PowerPoint</Application>
  <PresentationFormat>Экран (4:3)</PresentationFormat>
  <Paragraphs>44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1_Тема Office</vt:lpstr>
      <vt:lpstr>2_Тема Office</vt:lpstr>
      <vt:lpstr>3_Тема Office</vt:lpstr>
      <vt:lpstr>4_Тема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10</cp:revision>
  <dcterms:created xsi:type="dcterms:W3CDTF">2012-02-13T12:50:23Z</dcterms:created>
  <dcterms:modified xsi:type="dcterms:W3CDTF">2012-10-28T09:34:33Z</dcterms:modified>
</cp:coreProperties>
</file>