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765E-A79E-466A-B81E-DE59DF479C43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84F2-D817-482F-AC27-0B362EAB2A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69.jpg"/>
          <p:cNvPicPr>
            <a:picLocks noChangeAspect="1" noChangeArrowheads="1"/>
          </p:cNvPicPr>
          <p:nvPr/>
        </p:nvPicPr>
        <p:blipFill>
          <a:blip r:embed="rId2" cstate="print"/>
          <a:srcRect t="4395" r="2988" b="3320"/>
          <a:stretch>
            <a:fillRect/>
          </a:stretch>
        </p:blipFill>
        <p:spPr bwMode="auto">
          <a:xfrm>
            <a:off x="862671" y="1285860"/>
            <a:ext cx="6709725" cy="3792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013" y="69850"/>
            <a:ext cx="5386387" cy="6716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54E1BF.001\Мои документы\Мои результаты сканирования\2004-01 (янв)\сканирование0070.jpg"/>
          <p:cNvPicPr>
            <a:picLocks noChangeAspect="1" noChangeArrowheads="1"/>
          </p:cNvPicPr>
          <p:nvPr/>
        </p:nvPicPr>
        <p:blipFill>
          <a:blip r:embed="rId2" cstate="print"/>
          <a:srcRect l="3205" t="1995" r="4442" b="1971"/>
          <a:stretch>
            <a:fillRect/>
          </a:stretch>
        </p:blipFill>
        <p:spPr bwMode="auto">
          <a:xfrm>
            <a:off x="1928794" y="142852"/>
            <a:ext cx="5214974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Тема9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2004-01-01T10:13:48Z</dcterms:created>
  <dcterms:modified xsi:type="dcterms:W3CDTF">2004-01-01T10:16:27Z</dcterms:modified>
</cp:coreProperties>
</file>