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3E792-4943-4E8C-9461-8C116B032147}" type="datetimeFigureOut">
              <a:rPr lang="ru-RU" smtClean="0"/>
              <a:t>01.01.2004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BB335-D940-4DF5-82F9-EAAE5B57D3E1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 cap="none" spc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>
            <a:lvl1pPr marL="0" indent="0" algn="ctr">
              <a:buNone/>
              <a:defRPr b="1" cap="none" spc="15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8" name="5-конечная звезда 7"/>
          <p:cNvSpPr/>
          <p:nvPr/>
        </p:nvSpPr>
        <p:spPr>
          <a:xfrm>
            <a:off x="107504" y="457152"/>
            <a:ext cx="589908" cy="566312"/>
          </a:xfrm>
          <a:prstGeom prst="star5">
            <a:avLst/>
          </a:prstGeom>
          <a:solidFill>
            <a:schemeClr val="bg1">
              <a:alpha val="77000"/>
            </a:schemeClr>
          </a:solidFill>
          <a:ln>
            <a:noFill/>
          </a:ln>
          <a:effectLst>
            <a:glow rad="139700">
              <a:schemeClr val="bg1">
                <a:alpha val="20000"/>
              </a:schemeClr>
            </a:glow>
            <a:softEdge rad="0"/>
          </a:effectLst>
          <a:scene3d>
            <a:camera prst="orthographicFront">
              <a:rot lat="0" lon="0" rev="20999999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5-конечная звезда 8"/>
          <p:cNvSpPr/>
          <p:nvPr/>
        </p:nvSpPr>
        <p:spPr>
          <a:xfrm>
            <a:off x="971600" y="5308816"/>
            <a:ext cx="292109" cy="280424"/>
          </a:xfrm>
          <a:prstGeom prst="star5">
            <a:avLst/>
          </a:prstGeom>
          <a:solidFill>
            <a:srgbClr val="FFAD09">
              <a:alpha val="98039"/>
            </a:srgbClr>
          </a:solidFill>
          <a:ln>
            <a:noFill/>
          </a:ln>
          <a:effectLst>
            <a:glow rad="1905000">
              <a:schemeClr val="bg1">
                <a:alpha val="8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5-конечная звезда 10"/>
          <p:cNvSpPr/>
          <p:nvPr/>
        </p:nvSpPr>
        <p:spPr>
          <a:xfrm>
            <a:off x="2453613" y="5361549"/>
            <a:ext cx="462203" cy="443715"/>
          </a:xfrm>
          <a:prstGeom prst="star5">
            <a:avLst/>
          </a:prstGeom>
          <a:solidFill>
            <a:schemeClr val="tx2">
              <a:lumMod val="60000"/>
              <a:lumOff val="40000"/>
              <a:alpha val="77000"/>
            </a:schemeClr>
          </a:solidFill>
          <a:ln>
            <a:noFill/>
          </a:ln>
          <a:effectLst>
            <a:glow rad="1905000">
              <a:schemeClr val="bg1">
                <a:alpha val="28000"/>
              </a:schemeClr>
            </a:glow>
            <a:softEdge rad="0"/>
          </a:effectLst>
          <a:scene3d>
            <a:camera prst="orthographicFront">
              <a:rot lat="0" lon="0" rev="6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5-конечная звезда 11"/>
          <p:cNvSpPr/>
          <p:nvPr/>
        </p:nvSpPr>
        <p:spPr>
          <a:xfrm>
            <a:off x="1331005" y="4532976"/>
            <a:ext cx="450050" cy="432048"/>
          </a:xfrm>
          <a:prstGeom prst="star5">
            <a:avLst/>
          </a:prstGeom>
          <a:solidFill>
            <a:schemeClr val="accent1">
              <a:lumMod val="40000"/>
              <a:lumOff val="60000"/>
              <a:alpha val="77000"/>
            </a:schemeClr>
          </a:solidFill>
          <a:ln>
            <a:noFill/>
          </a:ln>
          <a:effectLst>
            <a:glow rad="1905000">
              <a:schemeClr val="bg1">
                <a:alpha val="30000"/>
              </a:schemeClr>
            </a:glow>
            <a:softEdge rad="0"/>
          </a:effectLst>
          <a:scene3d>
            <a:camera prst="orthographicFront">
              <a:rot lat="0" lon="0" rev="12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5-конечная звезда 12"/>
          <p:cNvSpPr/>
          <p:nvPr/>
        </p:nvSpPr>
        <p:spPr>
          <a:xfrm>
            <a:off x="1319290" y="194507"/>
            <a:ext cx="461765" cy="443295"/>
          </a:xfrm>
          <a:prstGeom prst="star5">
            <a:avLst/>
          </a:prstGeom>
          <a:solidFill>
            <a:schemeClr val="bg1">
              <a:alpha val="86000"/>
            </a:schemeClr>
          </a:solidFill>
          <a:ln>
            <a:noFill/>
          </a:ln>
          <a:effectLst>
            <a:glow rad="139700">
              <a:schemeClr val="bg1">
                <a:alpha val="20000"/>
              </a:schemeClr>
            </a:glow>
            <a:softEdge rad="0"/>
          </a:effectLst>
          <a:scene3d>
            <a:camera prst="orthographicFront">
              <a:rot lat="0" lon="0" rev="19499999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5-конечная звезда 14"/>
          <p:cNvSpPr/>
          <p:nvPr/>
        </p:nvSpPr>
        <p:spPr>
          <a:xfrm>
            <a:off x="1319290" y="1988840"/>
            <a:ext cx="461765" cy="443295"/>
          </a:xfrm>
          <a:prstGeom prst="star5">
            <a:avLst/>
          </a:prstGeom>
          <a:solidFill>
            <a:schemeClr val="accent1">
              <a:lumMod val="40000"/>
              <a:lumOff val="60000"/>
              <a:alpha val="77000"/>
            </a:schemeClr>
          </a:solidFill>
          <a:ln>
            <a:noFill/>
          </a:ln>
          <a:effectLst>
            <a:glow rad="139700">
              <a:schemeClr val="bg1">
                <a:alpha val="2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5-конечная звезда 15"/>
          <p:cNvSpPr/>
          <p:nvPr/>
        </p:nvSpPr>
        <p:spPr>
          <a:xfrm>
            <a:off x="2695715" y="5118642"/>
            <a:ext cx="220101" cy="211297"/>
          </a:xfrm>
          <a:prstGeom prst="star5">
            <a:avLst/>
          </a:prstGeom>
          <a:solidFill>
            <a:schemeClr val="accent1">
              <a:lumMod val="75000"/>
              <a:alpha val="77000"/>
            </a:schemeClr>
          </a:solidFill>
          <a:ln>
            <a:noFill/>
          </a:ln>
          <a:effectLst>
            <a:glow rad="139700">
              <a:schemeClr val="bg1">
                <a:alpha val="20000"/>
              </a:schemeClr>
            </a:glow>
            <a:softEdge rad="0"/>
          </a:effectLst>
          <a:scene3d>
            <a:camera prst="orthographicFront">
              <a:rot lat="0" lon="0" rev="24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5-конечная звезда 16"/>
          <p:cNvSpPr/>
          <p:nvPr/>
        </p:nvSpPr>
        <p:spPr>
          <a:xfrm>
            <a:off x="669863" y="3891110"/>
            <a:ext cx="437508" cy="420008"/>
          </a:xfrm>
          <a:prstGeom prst="star5">
            <a:avLst/>
          </a:prstGeom>
          <a:solidFill>
            <a:schemeClr val="accent1">
              <a:lumMod val="20000"/>
              <a:lumOff val="80000"/>
              <a:alpha val="77000"/>
            </a:schemeClr>
          </a:solidFill>
          <a:ln>
            <a:noFill/>
          </a:ln>
          <a:effectLst>
            <a:glow rad="139700">
              <a:schemeClr val="bg1">
                <a:alpha val="2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5-конечная звезда 18"/>
          <p:cNvSpPr/>
          <p:nvPr/>
        </p:nvSpPr>
        <p:spPr>
          <a:xfrm>
            <a:off x="903557" y="6071756"/>
            <a:ext cx="322471" cy="309572"/>
          </a:xfrm>
          <a:prstGeom prst="star5">
            <a:avLst/>
          </a:prstGeom>
          <a:solidFill>
            <a:schemeClr val="accent1">
              <a:lumMod val="40000"/>
              <a:lumOff val="60000"/>
              <a:alpha val="77000"/>
            </a:schemeClr>
          </a:solidFill>
          <a:ln>
            <a:noFill/>
          </a:ln>
          <a:effectLst>
            <a:glow rad="1905000">
              <a:schemeClr val="bg1">
                <a:alpha val="3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5-конечная звезда 19"/>
          <p:cNvSpPr/>
          <p:nvPr/>
        </p:nvSpPr>
        <p:spPr>
          <a:xfrm>
            <a:off x="1172511" y="3190664"/>
            <a:ext cx="328047" cy="314925"/>
          </a:xfrm>
          <a:prstGeom prst="star5">
            <a:avLst/>
          </a:prstGeom>
          <a:solidFill>
            <a:schemeClr val="accent1">
              <a:lumMod val="40000"/>
              <a:lumOff val="60000"/>
              <a:alpha val="77000"/>
            </a:schemeClr>
          </a:solidFill>
          <a:ln>
            <a:noFill/>
          </a:ln>
          <a:effectLst>
            <a:glow rad="1905000">
              <a:schemeClr val="bg1">
                <a:alpha val="3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5-конечная звезда 20"/>
          <p:cNvSpPr/>
          <p:nvPr/>
        </p:nvSpPr>
        <p:spPr>
          <a:xfrm>
            <a:off x="1093509" y="968146"/>
            <a:ext cx="238131" cy="228606"/>
          </a:xfrm>
          <a:prstGeom prst="star5">
            <a:avLst/>
          </a:prstGeom>
          <a:solidFill>
            <a:schemeClr val="accent1">
              <a:lumMod val="40000"/>
              <a:lumOff val="60000"/>
              <a:alpha val="77000"/>
            </a:schemeClr>
          </a:solidFill>
          <a:ln>
            <a:noFill/>
          </a:ln>
          <a:effectLst>
            <a:glow rad="1905000">
              <a:schemeClr val="bg1">
                <a:alpha val="3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5-конечная звезда 21"/>
          <p:cNvSpPr/>
          <p:nvPr/>
        </p:nvSpPr>
        <p:spPr>
          <a:xfrm>
            <a:off x="2076520" y="1166685"/>
            <a:ext cx="147477" cy="141578"/>
          </a:xfrm>
          <a:prstGeom prst="star5">
            <a:avLst/>
          </a:prstGeom>
          <a:solidFill>
            <a:schemeClr val="accent1">
              <a:lumMod val="75000"/>
              <a:alpha val="77000"/>
            </a:schemeClr>
          </a:solidFill>
          <a:ln>
            <a:noFill/>
          </a:ln>
          <a:effectLst>
            <a:glow rad="139700">
              <a:schemeClr val="bg1">
                <a:alpha val="2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5-конечная звезда 22"/>
          <p:cNvSpPr/>
          <p:nvPr/>
        </p:nvSpPr>
        <p:spPr>
          <a:xfrm>
            <a:off x="522386" y="4905206"/>
            <a:ext cx="294954" cy="283156"/>
          </a:xfrm>
          <a:prstGeom prst="star5">
            <a:avLst/>
          </a:prstGeom>
          <a:solidFill>
            <a:schemeClr val="accent1">
              <a:lumMod val="75000"/>
              <a:alpha val="77000"/>
            </a:schemeClr>
          </a:solidFill>
          <a:ln>
            <a:noFill/>
          </a:ln>
          <a:effectLst>
            <a:glow rad="139700">
              <a:schemeClr val="bg1">
                <a:alpha val="2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5-конечная звезда 23"/>
          <p:cNvSpPr/>
          <p:nvPr/>
        </p:nvSpPr>
        <p:spPr>
          <a:xfrm rot="5400000">
            <a:off x="1633578" y="3644435"/>
            <a:ext cx="294954" cy="283156"/>
          </a:xfrm>
          <a:prstGeom prst="star5">
            <a:avLst/>
          </a:prstGeom>
          <a:solidFill>
            <a:schemeClr val="accent1">
              <a:lumMod val="75000"/>
              <a:alpha val="77000"/>
            </a:schemeClr>
          </a:solidFill>
          <a:ln>
            <a:noFill/>
          </a:ln>
          <a:effectLst>
            <a:glow rad="139700">
              <a:schemeClr val="bg1">
                <a:alpha val="2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5-конечная звезда 24"/>
          <p:cNvSpPr/>
          <p:nvPr/>
        </p:nvSpPr>
        <p:spPr>
          <a:xfrm>
            <a:off x="3084206" y="6432363"/>
            <a:ext cx="147477" cy="141578"/>
          </a:xfrm>
          <a:prstGeom prst="star5">
            <a:avLst/>
          </a:prstGeom>
          <a:solidFill>
            <a:schemeClr val="bg1">
              <a:alpha val="77000"/>
            </a:schemeClr>
          </a:solidFill>
          <a:ln>
            <a:noFill/>
          </a:ln>
          <a:effectLst>
            <a:glow rad="139700">
              <a:schemeClr val="bg1">
                <a:alpha val="2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5-конечная звезда 25"/>
          <p:cNvSpPr/>
          <p:nvPr/>
        </p:nvSpPr>
        <p:spPr>
          <a:xfrm>
            <a:off x="2017675" y="416154"/>
            <a:ext cx="147477" cy="141578"/>
          </a:xfrm>
          <a:prstGeom prst="star5">
            <a:avLst/>
          </a:prstGeom>
          <a:solidFill>
            <a:schemeClr val="accent1">
              <a:lumMod val="75000"/>
              <a:alpha val="77000"/>
            </a:schemeClr>
          </a:solidFill>
          <a:ln>
            <a:noFill/>
          </a:ln>
          <a:effectLst>
            <a:glow rad="139700">
              <a:schemeClr val="bg1">
                <a:alpha val="2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5-конечная звезда 26"/>
          <p:cNvSpPr/>
          <p:nvPr/>
        </p:nvSpPr>
        <p:spPr>
          <a:xfrm>
            <a:off x="3233197" y="4409890"/>
            <a:ext cx="147477" cy="141578"/>
          </a:xfrm>
          <a:prstGeom prst="star5">
            <a:avLst/>
          </a:prstGeom>
          <a:solidFill>
            <a:schemeClr val="bg1">
              <a:alpha val="77000"/>
            </a:schemeClr>
          </a:solidFill>
          <a:ln>
            <a:noFill/>
          </a:ln>
          <a:effectLst>
            <a:glow rad="139700">
              <a:schemeClr val="bg1">
                <a:alpha val="2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5-конечная звезда 27"/>
          <p:cNvSpPr/>
          <p:nvPr/>
        </p:nvSpPr>
        <p:spPr>
          <a:xfrm>
            <a:off x="210926" y="3049086"/>
            <a:ext cx="147477" cy="141578"/>
          </a:xfrm>
          <a:prstGeom prst="star5">
            <a:avLst/>
          </a:prstGeom>
          <a:solidFill>
            <a:schemeClr val="bg1">
              <a:alpha val="77000"/>
            </a:schemeClr>
          </a:solidFill>
          <a:ln>
            <a:noFill/>
          </a:ln>
          <a:effectLst>
            <a:glow rad="139700">
              <a:schemeClr val="bg1">
                <a:alpha val="2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5-конечная звезда 28"/>
          <p:cNvSpPr/>
          <p:nvPr/>
        </p:nvSpPr>
        <p:spPr>
          <a:xfrm>
            <a:off x="2624323" y="3575454"/>
            <a:ext cx="147477" cy="141578"/>
          </a:xfrm>
          <a:prstGeom prst="star5">
            <a:avLst/>
          </a:prstGeom>
          <a:solidFill>
            <a:srgbClr val="FFAD09">
              <a:alpha val="96078"/>
            </a:srgbClr>
          </a:solidFill>
          <a:ln>
            <a:noFill/>
          </a:ln>
          <a:effectLst>
            <a:glow rad="139700">
              <a:schemeClr val="bg1">
                <a:alpha val="2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5-конечная звезда 29"/>
          <p:cNvSpPr/>
          <p:nvPr/>
        </p:nvSpPr>
        <p:spPr>
          <a:xfrm>
            <a:off x="7304843" y="6455774"/>
            <a:ext cx="147477" cy="141578"/>
          </a:xfrm>
          <a:prstGeom prst="star5">
            <a:avLst/>
          </a:prstGeom>
          <a:solidFill>
            <a:srgbClr val="FFAD09">
              <a:alpha val="96078"/>
            </a:srgbClr>
          </a:solidFill>
          <a:ln>
            <a:noFill/>
          </a:ln>
          <a:effectLst>
            <a:glow rad="139700">
              <a:schemeClr val="bg1">
                <a:alpha val="2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5-конечная звезда 30"/>
          <p:cNvSpPr/>
          <p:nvPr/>
        </p:nvSpPr>
        <p:spPr>
          <a:xfrm>
            <a:off x="1331640" y="767142"/>
            <a:ext cx="147477" cy="141578"/>
          </a:xfrm>
          <a:prstGeom prst="star5">
            <a:avLst/>
          </a:prstGeom>
          <a:solidFill>
            <a:srgbClr val="FFAD09">
              <a:alpha val="96078"/>
            </a:srgbClr>
          </a:solidFill>
          <a:ln>
            <a:noFill/>
          </a:ln>
          <a:effectLst>
            <a:glow rad="139700">
              <a:schemeClr val="bg1">
                <a:alpha val="2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5-конечная звезда 31"/>
          <p:cNvSpPr/>
          <p:nvPr/>
        </p:nvSpPr>
        <p:spPr>
          <a:xfrm>
            <a:off x="6440747" y="5157192"/>
            <a:ext cx="147477" cy="141578"/>
          </a:xfrm>
          <a:prstGeom prst="star5">
            <a:avLst/>
          </a:prstGeom>
          <a:solidFill>
            <a:schemeClr val="bg1">
              <a:alpha val="77000"/>
            </a:schemeClr>
          </a:solidFill>
          <a:ln>
            <a:noFill/>
          </a:ln>
          <a:effectLst>
            <a:glow rad="139700">
              <a:schemeClr val="bg1">
                <a:alpha val="2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5-конечная звезда 32"/>
          <p:cNvSpPr/>
          <p:nvPr/>
        </p:nvSpPr>
        <p:spPr>
          <a:xfrm>
            <a:off x="827584" y="116632"/>
            <a:ext cx="147477" cy="141578"/>
          </a:xfrm>
          <a:prstGeom prst="star5">
            <a:avLst/>
          </a:prstGeom>
          <a:solidFill>
            <a:schemeClr val="bg1">
              <a:alpha val="77000"/>
            </a:schemeClr>
          </a:solidFill>
          <a:ln>
            <a:noFill/>
          </a:ln>
          <a:effectLst>
            <a:glow rad="139700">
              <a:schemeClr val="bg1">
                <a:alpha val="2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5-конечная звезда 33"/>
          <p:cNvSpPr/>
          <p:nvPr/>
        </p:nvSpPr>
        <p:spPr>
          <a:xfrm>
            <a:off x="2334292" y="1484784"/>
            <a:ext cx="437508" cy="420008"/>
          </a:xfrm>
          <a:prstGeom prst="star5">
            <a:avLst/>
          </a:prstGeom>
          <a:solidFill>
            <a:schemeClr val="accent1">
              <a:lumMod val="20000"/>
              <a:lumOff val="80000"/>
              <a:alpha val="77000"/>
            </a:schemeClr>
          </a:solidFill>
          <a:ln>
            <a:noFill/>
          </a:ln>
          <a:effectLst>
            <a:glow rad="139700">
              <a:schemeClr val="bg1">
                <a:alpha val="2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5-конечная звезда 34"/>
          <p:cNvSpPr/>
          <p:nvPr/>
        </p:nvSpPr>
        <p:spPr>
          <a:xfrm rot="991530">
            <a:off x="5432738" y="5914520"/>
            <a:ext cx="685017" cy="582180"/>
          </a:xfrm>
          <a:prstGeom prst="star5">
            <a:avLst/>
          </a:prstGeom>
          <a:solidFill>
            <a:schemeClr val="accent1">
              <a:lumMod val="20000"/>
              <a:lumOff val="80000"/>
              <a:alpha val="77000"/>
            </a:schemeClr>
          </a:solidFill>
          <a:ln>
            <a:noFill/>
          </a:ln>
          <a:effectLst>
            <a:glow rad="139700">
              <a:schemeClr val="bg1">
                <a:alpha val="2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5-конечная звезда 35"/>
          <p:cNvSpPr/>
          <p:nvPr/>
        </p:nvSpPr>
        <p:spPr>
          <a:xfrm rot="16200000">
            <a:off x="6588224" y="6088681"/>
            <a:ext cx="304841" cy="292647"/>
          </a:xfrm>
          <a:prstGeom prst="star5">
            <a:avLst/>
          </a:prstGeom>
          <a:solidFill>
            <a:schemeClr val="tx2">
              <a:lumMod val="60000"/>
              <a:lumOff val="40000"/>
              <a:alpha val="77000"/>
            </a:schemeClr>
          </a:solidFill>
          <a:ln>
            <a:noFill/>
          </a:ln>
          <a:effectLst>
            <a:glow rad="1905000">
              <a:schemeClr val="bg1">
                <a:alpha val="28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5-конечная звезда 9"/>
          <p:cNvSpPr/>
          <p:nvPr/>
        </p:nvSpPr>
        <p:spPr>
          <a:xfrm>
            <a:off x="124272" y="5397072"/>
            <a:ext cx="450050" cy="432048"/>
          </a:xfrm>
          <a:prstGeom prst="star5">
            <a:avLst/>
          </a:prstGeom>
          <a:solidFill>
            <a:schemeClr val="bg1">
              <a:alpha val="77000"/>
            </a:schemeClr>
          </a:solidFill>
          <a:ln>
            <a:noFill/>
          </a:ln>
          <a:effectLst>
            <a:glow rad="1905000">
              <a:schemeClr val="bg1">
                <a:alpha val="34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5-конечная звезда 37"/>
          <p:cNvSpPr/>
          <p:nvPr/>
        </p:nvSpPr>
        <p:spPr>
          <a:xfrm>
            <a:off x="4059166" y="6000315"/>
            <a:ext cx="450050" cy="432048"/>
          </a:xfrm>
          <a:prstGeom prst="star5">
            <a:avLst/>
          </a:prstGeom>
          <a:solidFill>
            <a:schemeClr val="accent1">
              <a:lumMod val="40000"/>
              <a:lumOff val="60000"/>
              <a:alpha val="77000"/>
            </a:schemeClr>
          </a:solidFill>
          <a:ln>
            <a:noFill/>
          </a:ln>
          <a:effectLst>
            <a:glow rad="1905000">
              <a:schemeClr val="bg1">
                <a:alpha val="30000"/>
              </a:schemeClr>
            </a:glow>
            <a:softEdge rad="0"/>
          </a:effectLst>
          <a:scene3d>
            <a:camera prst="orthographicFront">
              <a:rot lat="0" lon="0" rev="12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5-конечная звезда 39"/>
          <p:cNvSpPr/>
          <p:nvPr/>
        </p:nvSpPr>
        <p:spPr>
          <a:xfrm>
            <a:off x="79955" y="1426627"/>
            <a:ext cx="494367" cy="474593"/>
          </a:xfrm>
          <a:prstGeom prst="star5">
            <a:avLst/>
          </a:prstGeom>
          <a:solidFill>
            <a:schemeClr val="accent1">
              <a:lumMod val="75000"/>
              <a:alpha val="77000"/>
            </a:schemeClr>
          </a:solidFill>
          <a:ln>
            <a:noFill/>
          </a:ln>
          <a:effectLst>
            <a:glow rad="139700">
              <a:schemeClr val="bg1">
                <a:alpha val="2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5-конечная звезда 40"/>
          <p:cNvSpPr/>
          <p:nvPr/>
        </p:nvSpPr>
        <p:spPr>
          <a:xfrm rot="19752810">
            <a:off x="183704" y="-93372"/>
            <a:ext cx="437508" cy="420008"/>
          </a:xfrm>
          <a:prstGeom prst="star5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glow rad="139700">
              <a:schemeClr val="bg1">
                <a:alpha val="2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88935648"/>
      </p:ext>
    </p:extLst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repeatCount="indefinite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7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7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7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repeatCount="indefinite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3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3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repeatCount="indefinite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2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repeatCount="indefinite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2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7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16" repeatCount="indefinite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3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3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16" repeatCount="indefinite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2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22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3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3" presetClass="entr" presetSubtype="16" repeatCount="indefinite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3" presetClass="entr" presetSubtype="16" repeatCount="indefinite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2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2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2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3" presetClass="entr" presetSubtype="16" repeatCount="indefinite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67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67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67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3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2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2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2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3" presetClass="entr" presetSubtype="16" repeatCount="indefinite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17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53" presetClass="entr" presetSubtype="16" repeatCount="indefinite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47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47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47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53" presetClass="entr" presetSubtype="16" repeatCount="indefinite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2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2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2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53" presetClass="entr" presetSubtype="16" repeatCount="indefinite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53" presetClass="entr" presetSubtype="16" repeatCount="indefinite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2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2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2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53" presetClass="entr" presetSubtype="16" repeatCount="indefinite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17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7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17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53" presetClass="entr" presetSubtype="16" repeatCount="indefinite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32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32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32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53" presetClass="entr" presetSubtype="16" repeatCount="indefinite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27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27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275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10" presetClass="entr" presetSubtype="0" repeatCount="indefinite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225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53" presetClass="entr" presetSubtype="16" repeatCount="indefinite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7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7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75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375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53" presetClass="entr" presetSubtype="16" repeatCount="indefinite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3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3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0" dur="3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1" grpId="0" animBg="1"/>
      <p:bldP spid="12" grpId="0" animBg="1"/>
      <p:bldP spid="13" grpId="0" animBg="1"/>
      <p:bldP spid="15" grpId="0" animBg="1"/>
      <p:bldP spid="16" grpId="0" animBg="1"/>
      <p:bldP spid="17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10" grpId="0" animBg="1"/>
      <p:bldP spid="38" grpId="0" animBg="1"/>
      <p:bldP spid="40" grpId="0" animBg="1"/>
      <p:bldP spid="41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3E792-4943-4E8C-9461-8C116B032147}" type="datetimeFigureOut">
              <a:rPr lang="ru-RU" smtClean="0"/>
              <a:t>01.01.2004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BB335-D940-4DF5-82F9-EAAE5B57D3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76247532"/>
      </p:ext>
    </p:extLst>
  </p:cSld>
  <p:clrMapOvr>
    <a:masterClrMapping/>
  </p:clrMapOvr>
  <p:transition spd="med">
    <p:diamond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3E792-4943-4E8C-9461-8C116B032147}" type="datetimeFigureOut">
              <a:rPr lang="ru-RU" smtClean="0"/>
              <a:t>01.01.2004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BB335-D940-4DF5-82F9-EAAE5B57D3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71832411"/>
      </p:ext>
    </p:extLst>
  </p:cSld>
  <p:clrMapOvr>
    <a:masterClrMapping/>
  </p:clrMapOvr>
  <p:transition spd="med">
    <p:diamond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Font typeface="Wingdings" pitchFamily="2" charset="2"/>
              <a:buChar char="§"/>
              <a:defRPr>
                <a:solidFill>
                  <a:schemeClr val="tx2">
                    <a:lumMod val="50000"/>
                  </a:schemeClr>
                </a:solidFill>
              </a:defRPr>
            </a:lvl1pPr>
            <a:lvl2pPr marL="914400" indent="-457200">
              <a:buSzPct val="70000"/>
              <a:buFont typeface="Wingdings" pitchFamily="2" charset="2"/>
              <a:buChar char="ü"/>
              <a:defRPr>
                <a:solidFill>
                  <a:schemeClr val="tx2">
                    <a:lumMod val="50000"/>
                  </a:schemeClr>
                </a:solidFill>
              </a:defRPr>
            </a:lvl2pPr>
            <a:lvl3pPr marL="1143000" indent="-228600">
              <a:buFont typeface="Calibri" pitchFamily="34" charset="0"/>
              <a:buChar char="*"/>
              <a:defRPr>
                <a:solidFill>
                  <a:schemeClr val="tx2">
                    <a:lumMod val="50000"/>
                  </a:schemeClr>
                </a:solidFill>
              </a:defRPr>
            </a:lvl3pPr>
            <a:lvl4pPr>
              <a:defRPr>
                <a:solidFill>
                  <a:schemeClr val="tx2">
                    <a:lumMod val="50000"/>
                  </a:schemeClr>
                </a:solidFill>
              </a:defRPr>
            </a:lvl4pPr>
            <a:lvl5pPr>
              <a:defRPr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3E792-4943-4E8C-9461-8C116B032147}" type="datetimeFigureOut">
              <a:rPr lang="ru-RU" smtClean="0"/>
              <a:t>01.01.2004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BB335-D940-4DF5-82F9-EAAE5B57D3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85212097"/>
      </p:ext>
    </p:extLst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3E792-4943-4E8C-9461-8C116B032147}" type="datetimeFigureOut">
              <a:rPr lang="ru-RU" smtClean="0"/>
              <a:t>01.01.2004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BB335-D940-4DF5-82F9-EAAE5B57D3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54902137"/>
      </p:ext>
    </p:extLst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3E792-4943-4E8C-9461-8C116B032147}" type="datetimeFigureOut">
              <a:rPr lang="ru-RU" smtClean="0"/>
              <a:t>01.01.2004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BB335-D940-4DF5-82F9-EAAE5B57D3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81359302"/>
      </p:ext>
    </p:extLst>
  </p:cSld>
  <p:clrMapOvr>
    <a:masterClrMapping/>
  </p:clrMapOvr>
  <p:transition spd="med">
    <p:diamond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3E792-4943-4E8C-9461-8C116B032147}" type="datetimeFigureOut">
              <a:rPr lang="ru-RU" smtClean="0"/>
              <a:t>01.01.2004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BB335-D940-4DF5-82F9-EAAE5B57D3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93018458"/>
      </p:ext>
    </p:extLst>
  </p:cSld>
  <p:clrMapOvr>
    <a:masterClrMapping/>
  </p:clrMapOvr>
  <p:transition spd="med">
    <p:diamond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3E792-4943-4E8C-9461-8C116B032147}" type="datetimeFigureOut">
              <a:rPr lang="ru-RU" smtClean="0"/>
              <a:t>01.01.2004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BB335-D940-4DF5-82F9-EAAE5B57D3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7820361"/>
      </p:ext>
    </p:extLst>
  </p:cSld>
  <p:clrMapOvr>
    <a:masterClrMapping/>
  </p:clrMapOvr>
  <p:transition spd="med">
    <p:diamond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3E792-4943-4E8C-9461-8C116B032147}" type="datetimeFigureOut">
              <a:rPr lang="ru-RU" smtClean="0"/>
              <a:t>01.01.2004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BB335-D940-4DF5-82F9-EAAE5B57D3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24524579"/>
      </p:ext>
    </p:extLst>
  </p:cSld>
  <p:clrMapOvr>
    <a:masterClrMapping/>
  </p:clrMapOvr>
  <p:transition spd="med">
    <p:diamond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3E792-4943-4E8C-9461-8C116B032147}" type="datetimeFigureOut">
              <a:rPr lang="ru-RU" smtClean="0"/>
              <a:t>01.01.2004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BB335-D940-4DF5-82F9-EAAE5B57D3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99672701"/>
      </p:ext>
    </p:extLst>
  </p:cSld>
  <p:clrMapOvr>
    <a:masterClrMapping/>
  </p:clrMapOvr>
  <p:transition spd="med">
    <p:diamond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3E792-4943-4E8C-9461-8C116B032147}" type="datetimeFigureOut">
              <a:rPr lang="ru-RU" smtClean="0"/>
              <a:t>01.01.2004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BB335-D940-4DF5-82F9-EAAE5B57D3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51596815"/>
      </p:ext>
    </p:extLst>
  </p:cSld>
  <p:clrMapOvr>
    <a:masterClrMapping/>
  </p:clrMapOvr>
  <p:transition spd="med">
    <p:diamond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93E792-4943-4E8C-9461-8C116B032147}" type="datetimeFigureOut">
              <a:rPr lang="ru-RU" smtClean="0"/>
              <a:t>01.01.2004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4BB335-D940-4DF5-82F9-EAAE5B57D3E1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13" name="5-конечная звезда 12"/>
          <p:cNvSpPr/>
          <p:nvPr/>
        </p:nvSpPr>
        <p:spPr>
          <a:xfrm>
            <a:off x="107504" y="457152"/>
            <a:ext cx="589908" cy="566312"/>
          </a:xfrm>
          <a:prstGeom prst="star5">
            <a:avLst/>
          </a:prstGeom>
          <a:solidFill>
            <a:schemeClr val="bg1">
              <a:alpha val="77000"/>
            </a:schemeClr>
          </a:solidFill>
          <a:ln>
            <a:noFill/>
          </a:ln>
          <a:effectLst>
            <a:glow rad="139700">
              <a:schemeClr val="bg1">
                <a:alpha val="2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5-конечная звезда 13"/>
          <p:cNvSpPr/>
          <p:nvPr/>
        </p:nvSpPr>
        <p:spPr>
          <a:xfrm>
            <a:off x="5580932" y="5046784"/>
            <a:ext cx="624385" cy="599410"/>
          </a:xfrm>
          <a:prstGeom prst="star5">
            <a:avLst/>
          </a:prstGeom>
          <a:solidFill>
            <a:srgbClr val="DCE6F2">
              <a:alpha val="45882"/>
            </a:srgbClr>
          </a:solidFill>
          <a:ln>
            <a:noFill/>
          </a:ln>
          <a:effectLst>
            <a:glow rad="1905000">
              <a:schemeClr val="bg1">
                <a:alpha val="44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5-конечная звезда 15"/>
          <p:cNvSpPr/>
          <p:nvPr/>
        </p:nvSpPr>
        <p:spPr>
          <a:xfrm>
            <a:off x="124272" y="5397072"/>
            <a:ext cx="450050" cy="432048"/>
          </a:xfrm>
          <a:prstGeom prst="star5">
            <a:avLst/>
          </a:prstGeom>
          <a:solidFill>
            <a:schemeClr val="bg1">
              <a:alpha val="77000"/>
            </a:schemeClr>
          </a:solidFill>
          <a:ln>
            <a:noFill/>
          </a:ln>
          <a:effectLst>
            <a:glow rad="1905000">
              <a:schemeClr val="bg1">
                <a:alpha val="34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5-конечная звезда 20"/>
          <p:cNvSpPr/>
          <p:nvPr/>
        </p:nvSpPr>
        <p:spPr>
          <a:xfrm>
            <a:off x="2393758" y="4797152"/>
            <a:ext cx="450050" cy="432048"/>
          </a:xfrm>
          <a:prstGeom prst="star5">
            <a:avLst/>
          </a:prstGeom>
          <a:solidFill>
            <a:srgbClr val="DCE6F2">
              <a:alpha val="40000"/>
            </a:srgbClr>
          </a:solidFill>
          <a:ln>
            <a:noFill/>
          </a:ln>
          <a:effectLst>
            <a:glow rad="1905000">
              <a:schemeClr val="bg1">
                <a:alpha val="3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5-конечная звезда 21"/>
          <p:cNvSpPr/>
          <p:nvPr/>
        </p:nvSpPr>
        <p:spPr>
          <a:xfrm>
            <a:off x="1319290" y="194507"/>
            <a:ext cx="461765" cy="443295"/>
          </a:xfrm>
          <a:prstGeom prst="star5">
            <a:avLst/>
          </a:prstGeom>
          <a:solidFill>
            <a:schemeClr val="bg1">
              <a:alpha val="86000"/>
            </a:schemeClr>
          </a:solidFill>
          <a:ln>
            <a:noFill/>
          </a:ln>
          <a:effectLst>
            <a:glow rad="139700">
              <a:schemeClr val="bg1">
                <a:alpha val="20000"/>
              </a:schemeClr>
            </a:glow>
            <a:softEdge rad="0"/>
          </a:effectLst>
          <a:scene3d>
            <a:camera prst="orthographicFront">
              <a:rot lat="0" lon="0" rev="6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5-конечная звезда 22"/>
          <p:cNvSpPr/>
          <p:nvPr/>
        </p:nvSpPr>
        <p:spPr>
          <a:xfrm>
            <a:off x="79955" y="1426628"/>
            <a:ext cx="247183" cy="237296"/>
          </a:xfrm>
          <a:prstGeom prst="star5">
            <a:avLst/>
          </a:prstGeom>
          <a:solidFill>
            <a:schemeClr val="accent1">
              <a:lumMod val="20000"/>
              <a:lumOff val="80000"/>
              <a:alpha val="77000"/>
            </a:schemeClr>
          </a:solidFill>
          <a:ln>
            <a:noFill/>
          </a:ln>
          <a:effectLst>
            <a:glow rad="139700">
              <a:schemeClr val="bg1">
                <a:alpha val="2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5-конечная звезда 23"/>
          <p:cNvSpPr/>
          <p:nvPr/>
        </p:nvSpPr>
        <p:spPr>
          <a:xfrm>
            <a:off x="1319290" y="1988840"/>
            <a:ext cx="461765" cy="443295"/>
          </a:xfrm>
          <a:prstGeom prst="star5">
            <a:avLst/>
          </a:prstGeom>
          <a:solidFill>
            <a:schemeClr val="accent1">
              <a:lumMod val="20000"/>
              <a:lumOff val="80000"/>
              <a:alpha val="77000"/>
            </a:schemeClr>
          </a:solidFill>
          <a:ln>
            <a:noFill/>
          </a:ln>
          <a:effectLst>
            <a:glow rad="139700">
              <a:schemeClr val="bg1">
                <a:alpha val="2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5-конечная звезда 24"/>
          <p:cNvSpPr/>
          <p:nvPr/>
        </p:nvSpPr>
        <p:spPr>
          <a:xfrm>
            <a:off x="6084168" y="6139768"/>
            <a:ext cx="294954" cy="283156"/>
          </a:xfrm>
          <a:prstGeom prst="star5">
            <a:avLst/>
          </a:prstGeom>
          <a:solidFill>
            <a:schemeClr val="accent1">
              <a:lumMod val="60000"/>
              <a:lumOff val="40000"/>
              <a:alpha val="77000"/>
            </a:schemeClr>
          </a:solidFill>
          <a:ln>
            <a:noFill/>
          </a:ln>
          <a:effectLst>
            <a:glow rad="139700">
              <a:schemeClr val="bg1">
                <a:alpha val="2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5-конечная звезда 25"/>
          <p:cNvSpPr/>
          <p:nvPr/>
        </p:nvSpPr>
        <p:spPr>
          <a:xfrm>
            <a:off x="462084" y="3617686"/>
            <a:ext cx="437508" cy="420008"/>
          </a:xfrm>
          <a:prstGeom prst="star5">
            <a:avLst/>
          </a:prstGeom>
          <a:solidFill>
            <a:schemeClr val="accent1">
              <a:lumMod val="20000"/>
              <a:lumOff val="80000"/>
              <a:alpha val="77000"/>
            </a:schemeClr>
          </a:solidFill>
          <a:ln>
            <a:noFill/>
          </a:ln>
          <a:effectLst>
            <a:glow rad="139700">
              <a:schemeClr val="bg1">
                <a:alpha val="2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5-конечная звезда 26"/>
          <p:cNvSpPr/>
          <p:nvPr/>
        </p:nvSpPr>
        <p:spPr>
          <a:xfrm>
            <a:off x="1873805" y="5829120"/>
            <a:ext cx="350192" cy="336184"/>
          </a:xfrm>
          <a:prstGeom prst="star5">
            <a:avLst/>
          </a:prstGeom>
          <a:solidFill>
            <a:schemeClr val="accent1">
              <a:lumMod val="20000"/>
              <a:lumOff val="80000"/>
              <a:alpha val="77000"/>
            </a:schemeClr>
          </a:solidFill>
          <a:ln>
            <a:noFill/>
          </a:ln>
          <a:effectLst>
            <a:glow rad="1905000">
              <a:schemeClr val="bg1">
                <a:alpha val="3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5-конечная звезда 27"/>
          <p:cNvSpPr/>
          <p:nvPr/>
        </p:nvSpPr>
        <p:spPr>
          <a:xfrm>
            <a:off x="903557" y="6071756"/>
            <a:ext cx="322471" cy="309572"/>
          </a:xfrm>
          <a:prstGeom prst="star5">
            <a:avLst/>
          </a:prstGeom>
          <a:solidFill>
            <a:schemeClr val="accent1">
              <a:lumMod val="40000"/>
              <a:lumOff val="60000"/>
              <a:alpha val="77000"/>
            </a:schemeClr>
          </a:solidFill>
          <a:ln>
            <a:noFill/>
          </a:ln>
          <a:effectLst>
            <a:glow rad="1905000">
              <a:schemeClr val="bg1">
                <a:alpha val="3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5-конечная звезда 28"/>
          <p:cNvSpPr/>
          <p:nvPr/>
        </p:nvSpPr>
        <p:spPr>
          <a:xfrm>
            <a:off x="1172511" y="3190664"/>
            <a:ext cx="328047" cy="314925"/>
          </a:xfrm>
          <a:prstGeom prst="star5">
            <a:avLst/>
          </a:prstGeom>
          <a:solidFill>
            <a:srgbClr val="DCE6F2">
              <a:alpha val="67843"/>
            </a:srgbClr>
          </a:solidFill>
          <a:ln>
            <a:noFill/>
          </a:ln>
          <a:effectLst>
            <a:glow rad="1905000">
              <a:schemeClr val="bg1">
                <a:alpha val="3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5-конечная звезда 29"/>
          <p:cNvSpPr/>
          <p:nvPr/>
        </p:nvSpPr>
        <p:spPr>
          <a:xfrm>
            <a:off x="899592" y="620688"/>
            <a:ext cx="238131" cy="228606"/>
          </a:xfrm>
          <a:prstGeom prst="star5">
            <a:avLst/>
          </a:prstGeom>
          <a:solidFill>
            <a:schemeClr val="accent1">
              <a:lumMod val="40000"/>
              <a:lumOff val="60000"/>
              <a:alpha val="77000"/>
            </a:schemeClr>
          </a:solidFill>
          <a:ln>
            <a:noFill/>
          </a:ln>
          <a:effectLst>
            <a:glow rad="1905000">
              <a:schemeClr val="bg1">
                <a:alpha val="3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5-конечная звезда 31"/>
          <p:cNvSpPr/>
          <p:nvPr/>
        </p:nvSpPr>
        <p:spPr>
          <a:xfrm>
            <a:off x="814850" y="4655574"/>
            <a:ext cx="294954" cy="283156"/>
          </a:xfrm>
          <a:prstGeom prst="star5">
            <a:avLst/>
          </a:prstGeom>
          <a:solidFill>
            <a:schemeClr val="accent5">
              <a:lumMod val="40000"/>
              <a:lumOff val="60000"/>
              <a:alpha val="77000"/>
            </a:schemeClr>
          </a:solidFill>
          <a:ln>
            <a:noFill/>
          </a:ln>
          <a:effectLst>
            <a:glow rad="139700">
              <a:schemeClr val="bg1">
                <a:alpha val="2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5-конечная звезда 33"/>
          <p:cNvSpPr/>
          <p:nvPr/>
        </p:nvSpPr>
        <p:spPr>
          <a:xfrm>
            <a:off x="2840346" y="6310539"/>
            <a:ext cx="147477" cy="141578"/>
          </a:xfrm>
          <a:prstGeom prst="star5">
            <a:avLst/>
          </a:prstGeom>
          <a:solidFill>
            <a:schemeClr val="bg1">
              <a:alpha val="77000"/>
            </a:schemeClr>
          </a:solidFill>
          <a:ln>
            <a:noFill/>
          </a:ln>
          <a:effectLst>
            <a:glow rad="139700">
              <a:schemeClr val="bg1">
                <a:alpha val="2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5-конечная звезда 34"/>
          <p:cNvSpPr/>
          <p:nvPr/>
        </p:nvSpPr>
        <p:spPr>
          <a:xfrm>
            <a:off x="1760227" y="1199190"/>
            <a:ext cx="147477" cy="141578"/>
          </a:xfrm>
          <a:prstGeom prst="star5">
            <a:avLst/>
          </a:prstGeom>
          <a:solidFill>
            <a:schemeClr val="accent1">
              <a:lumMod val="75000"/>
              <a:alpha val="77000"/>
            </a:schemeClr>
          </a:solidFill>
          <a:ln>
            <a:noFill/>
          </a:ln>
          <a:effectLst>
            <a:glow rad="139700">
              <a:schemeClr val="bg1">
                <a:alpha val="2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5-конечная звезда 35"/>
          <p:cNvSpPr/>
          <p:nvPr/>
        </p:nvSpPr>
        <p:spPr>
          <a:xfrm>
            <a:off x="1397536" y="4169540"/>
            <a:ext cx="147477" cy="141578"/>
          </a:xfrm>
          <a:prstGeom prst="star5">
            <a:avLst/>
          </a:prstGeom>
          <a:solidFill>
            <a:schemeClr val="accent1">
              <a:lumMod val="60000"/>
              <a:lumOff val="40000"/>
              <a:alpha val="77000"/>
            </a:schemeClr>
          </a:solidFill>
          <a:ln>
            <a:noFill/>
          </a:ln>
          <a:effectLst>
            <a:glow rad="139700">
              <a:schemeClr val="bg1">
                <a:alpha val="2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5-конечная звезда 36"/>
          <p:cNvSpPr/>
          <p:nvPr/>
        </p:nvSpPr>
        <p:spPr>
          <a:xfrm>
            <a:off x="596124" y="5829120"/>
            <a:ext cx="147477" cy="141578"/>
          </a:xfrm>
          <a:prstGeom prst="star5">
            <a:avLst/>
          </a:prstGeom>
          <a:solidFill>
            <a:schemeClr val="bg1">
              <a:alpha val="77000"/>
            </a:schemeClr>
          </a:solidFill>
          <a:ln>
            <a:noFill/>
          </a:ln>
          <a:effectLst>
            <a:glow rad="139700">
              <a:schemeClr val="bg1">
                <a:alpha val="2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5-конечная звезда 37"/>
          <p:cNvSpPr/>
          <p:nvPr/>
        </p:nvSpPr>
        <p:spPr>
          <a:xfrm>
            <a:off x="4784563" y="5188362"/>
            <a:ext cx="147477" cy="141578"/>
          </a:xfrm>
          <a:prstGeom prst="star5">
            <a:avLst/>
          </a:prstGeom>
          <a:solidFill>
            <a:schemeClr val="bg1">
              <a:alpha val="77000"/>
            </a:schemeClr>
          </a:solidFill>
          <a:ln>
            <a:noFill/>
          </a:ln>
          <a:effectLst>
            <a:glow rad="139700">
              <a:schemeClr val="bg1">
                <a:alpha val="2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5-конечная звезда 38"/>
          <p:cNvSpPr/>
          <p:nvPr/>
        </p:nvSpPr>
        <p:spPr>
          <a:xfrm>
            <a:off x="210926" y="3049086"/>
            <a:ext cx="147477" cy="141578"/>
          </a:xfrm>
          <a:prstGeom prst="star5">
            <a:avLst/>
          </a:prstGeom>
          <a:solidFill>
            <a:schemeClr val="bg1">
              <a:alpha val="77000"/>
            </a:schemeClr>
          </a:solidFill>
          <a:ln>
            <a:noFill/>
          </a:ln>
          <a:effectLst>
            <a:glow rad="139700">
              <a:schemeClr val="bg1">
                <a:alpha val="2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5-конечная звезда 41"/>
          <p:cNvSpPr/>
          <p:nvPr/>
        </p:nvSpPr>
        <p:spPr>
          <a:xfrm>
            <a:off x="3932970" y="5479901"/>
            <a:ext cx="437508" cy="420008"/>
          </a:xfrm>
          <a:prstGeom prst="star5">
            <a:avLst/>
          </a:prstGeom>
          <a:solidFill>
            <a:srgbClr val="DCE6F2">
              <a:alpha val="69804"/>
            </a:srgbClr>
          </a:solidFill>
          <a:ln>
            <a:noFill/>
          </a:ln>
          <a:effectLst>
            <a:glow rad="139700">
              <a:schemeClr val="bg1">
                <a:alpha val="2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5-конечная звезда 42"/>
          <p:cNvSpPr/>
          <p:nvPr/>
        </p:nvSpPr>
        <p:spPr>
          <a:xfrm>
            <a:off x="7524328" y="5532442"/>
            <a:ext cx="328047" cy="314925"/>
          </a:xfrm>
          <a:prstGeom prst="star5">
            <a:avLst/>
          </a:prstGeom>
          <a:solidFill>
            <a:schemeClr val="accent1">
              <a:lumMod val="20000"/>
              <a:lumOff val="80000"/>
              <a:alpha val="77000"/>
            </a:schemeClr>
          </a:solidFill>
          <a:ln>
            <a:noFill/>
          </a:ln>
          <a:effectLst>
            <a:glow rad="1905000">
              <a:schemeClr val="bg1">
                <a:alpha val="3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5-конечная звезда 43"/>
          <p:cNvSpPr/>
          <p:nvPr/>
        </p:nvSpPr>
        <p:spPr>
          <a:xfrm>
            <a:off x="7812360" y="6671798"/>
            <a:ext cx="147477" cy="141578"/>
          </a:xfrm>
          <a:prstGeom prst="star5">
            <a:avLst/>
          </a:prstGeom>
          <a:solidFill>
            <a:schemeClr val="accent1">
              <a:lumMod val="75000"/>
              <a:alpha val="77000"/>
            </a:schemeClr>
          </a:solidFill>
          <a:ln>
            <a:noFill/>
          </a:ln>
          <a:effectLst>
            <a:glow rad="139700">
              <a:schemeClr val="bg1">
                <a:alpha val="2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09137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2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4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3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2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7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4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3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75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6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2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2" grpId="0" animBg="1"/>
      <p:bldP spid="43" grpId="0" animBg="1"/>
      <p:bldP spid="44" grpId="0" animBg="1"/>
    </p:bldLst>
  </p:timing>
  <p:txStyles>
    <p:titleStyle>
      <a:lvl1pPr algn="ctr" defTabSz="914400" rtl="0" eaLnBrk="1" latinLnBrk="0" hangingPunct="1">
        <a:spcBef>
          <a:spcPct val="0"/>
        </a:spcBef>
        <a:buNone/>
        <a:defRPr sz="4400" b="1" kern="1200" cap="none" spc="0">
          <a:ln w="1905"/>
          <a:gradFill>
            <a:gsLst>
              <a:gs pos="0">
                <a:schemeClr val="accent6">
                  <a:shade val="20000"/>
                  <a:satMod val="200000"/>
                </a:schemeClr>
              </a:gs>
              <a:gs pos="78000">
                <a:schemeClr val="accent6">
                  <a:tint val="90000"/>
                  <a:shade val="89000"/>
                  <a:satMod val="220000"/>
                </a:schemeClr>
              </a:gs>
              <a:gs pos="100000">
                <a:schemeClr val="accent6">
                  <a:tint val="12000"/>
                  <a:satMod val="255000"/>
                </a:schemeClr>
              </a:gs>
            </a:gsLst>
            <a:lin ang="5400000"/>
          </a:gradFill>
          <a:effectLst>
            <a:innerShdw blurRad="69850" dist="43180" dir="5400000">
              <a:srgbClr val="000000">
                <a:alpha val="65000"/>
              </a:srgbClr>
            </a:inn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tx2">
            <a:lumMod val="50000"/>
          </a:schemeClr>
        </a:buClr>
        <a:buFont typeface="Wingdings" pitchFamily="2" charset="2"/>
        <a:buChar char="ü"/>
        <a:defRPr sz="32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.MICROSOF-54E1BF.001\Мои документы\Мои результаты сканирования\2004-01 (янв)\сканирование0050.jpg"/>
          <p:cNvPicPr>
            <a:picLocks noChangeAspect="1" noChangeArrowheads="1"/>
          </p:cNvPicPr>
          <p:nvPr/>
        </p:nvPicPr>
        <p:blipFill>
          <a:blip r:embed="rId2" cstate="print"/>
          <a:srcRect b="3863"/>
          <a:stretch>
            <a:fillRect/>
          </a:stretch>
        </p:blipFill>
        <p:spPr bwMode="auto">
          <a:xfrm>
            <a:off x="1456102" y="1214423"/>
            <a:ext cx="5938473" cy="407196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amond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Admin.MICROSOF-54E1BF.001\Мои документы\Мои результаты сканирования\2004-01 (янв)\сканирование0051.jpg"/>
          <p:cNvPicPr>
            <a:picLocks noChangeAspect="1" noChangeArrowheads="1"/>
          </p:cNvPicPr>
          <p:nvPr/>
        </p:nvPicPr>
        <p:blipFill>
          <a:blip r:embed="rId2" cstate="print"/>
          <a:srcRect l="2718" b="1903"/>
          <a:stretch>
            <a:fillRect/>
          </a:stretch>
        </p:blipFill>
        <p:spPr bwMode="auto">
          <a:xfrm>
            <a:off x="2214546" y="200332"/>
            <a:ext cx="5113354" cy="644337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amond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Admin.MICROSOF-54E1BF.001\Мои документы\Мои результаты сканирования\2004-01 (янв)\сканирование005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03876" y="1428736"/>
            <a:ext cx="6468520" cy="3729281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amond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Admin.MICROSOF-54E1BF.001\Мои документы\Мои результаты сканирования\2004-01 (янв)\сканирование0053.jpg"/>
          <p:cNvPicPr>
            <a:picLocks noChangeAspect="1" noChangeArrowheads="1"/>
          </p:cNvPicPr>
          <p:nvPr/>
        </p:nvPicPr>
        <p:blipFill>
          <a:blip r:embed="rId2" cstate="print"/>
          <a:srcRect l="1530" t="1508" b="50970"/>
          <a:stretch>
            <a:fillRect/>
          </a:stretch>
        </p:blipFill>
        <p:spPr bwMode="auto">
          <a:xfrm>
            <a:off x="1357290" y="1285860"/>
            <a:ext cx="6640503" cy="421484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amond/>
  </p:transition>
</p:sld>
</file>

<file path=ppt/theme/theme1.xml><?xml version="1.0" encoding="utf-8"?>
<a:theme xmlns:a="http://schemas.openxmlformats.org/drawingml/2006/main" name="Тема8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Тема8</Template>
  <TotalTime>4</TotalTime>
  <Words>0</Words>
  <Application>Microsoft Office PowerPoint</Application>
  <PresentationFormat>Экран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Тема8</vt:lpstr>
      <vt:lpstr>Слайд 1</vt:lpstr>
      <vt:lpstr>Слайд 2</vt:lpstr>
      <vt:lpstr>Слайд 3</vt:lpstr>
      <vt:lpstr>Слайд 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</cp:revision>
  <dcterms:created xsi:type="dcterms:W3CDTF">2004-01-01T02:13:04Z</dcterms:created>
  <dcterms:modified xsi:type="dcterms:W3CDTF">2004-01-01T02:17:41Z</dcterms:modified>
</cp:coreProperties>
</file>