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4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194C-80E5-45F4-80A8-927AFE3B3F20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CA73-C26C-47CE-B9C2-B5FE146319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 b="1" cap="none" spc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>
            <a:lvl1pPr marL="0" indent="0" algn="ctr">
              <a:buNone/>
              <a:defRPr b="1" cap="none" spc="15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8" name="5-конечная звезда 7"/>
          <p:cNvSpPr/>
          <p:nvPr/>
        </p:nvSpPr>
        <p:spPr>
          <a:xfrm>
            <a:off x="107504" y="457152"/>
            <a:ext cx="589908" cy="566312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209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971600" y="5308816"/>
            <a:ext cx="292109" cy="280424"/>
          </a:xfrm>
          <a:prstGeom prst="star5">
            <a:avLst/>
          </a:prstGeom>
          <a:solidFill>
            <a:srgbClr val="FFAD09">
              <a:alpha val="98039"/>
            </a:srgbClr>
          </a:solidFill>
          <a:ln>
            <a:noFill/>
          </a:ln>
          <a:effectLst>
            <a:glow rad="1905000">
              <a:schemeClr val="bg1">
                <a:alpha val="8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5-конечная звезда 10"/>
          <p:cNvSpPr/>
          <p:nvPr/>
        </p:nvSpPr>
        <p:spPr>
          <a:xfrm>
            <a:off x="2453613" y="5361549"/>
            <a:ext cx="462203" cy="443715"/>
          </a:xfrm>
          <a:prstGeom prst="star5">
            <a:avLst/>
          </a:prstGeom>
          <a:solidFill>
            <a:schemeClr val="tx2">
              <a:lumMod val="60000"/>
              <a:lumOff val="4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28000"/>
              </a:schemeClr>
            </a:glow>
            <a:softEdge rad="0"/>
          </a:effectLst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5-конечная звезда 11"/>
          <p:cNvSpPr/>
          <p:nvPr/>
        </p:nvSpPr>
        <p:spPr>
          <a:xfrm>
            <a:off x="1331005" y="4532976"/>
            <a:ext cx="450050" cy="432048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1319290" y="194507"/>
            <a:ext cx="461765" cy="443295"/>
          </a:xfrm>
          <a:prstGeom prst="star5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19499999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5-конечная звезда 14"/>
          <p:cNvSpPr/>
          <p:nvPr/>
        </p:nvSpPr>
        <p:spPr>
          <a:xfrm>
            <a:off x="1319290" y="1988840"/>
            <a:ext cx="461765" cy="443295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2695715" y="5118642"/>
            <a:ext cx="220101" cy="211297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2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669863" y="3891110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5-конечная звезда 18"/>
          <p:cNvSpPr/>
          <p:nvPr/>
        </p:nvSpPr>
        <p:spPr>
          <a:xfrm>
            <a:off x="903557" y="6071756"/>
            <a:ext cx="322471" cy="309572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5-конечная звезда 19"/>
          <p:cNvSpPr/>
          <p:nvPr/>
        </p:nvSpPr>
        <p:spPr>
          <a:xfrm>
            <a:off x="1172511" y="3190664"/>
            <a:ext cx="328047" cy="314925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1093509" y="968146"/>
            <a:ext cx="238131" cy="228606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2076520" y="1166685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522386" y="4905206"/>
            <a:ext cx="294954" cy="283156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 rot="5400000">
            <a:off x="1633578" y="3644435"/>
            <a:ext cx="294954" cy="283156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3084206" y="6432363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2017675" y="416154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3233197" y="4409890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210926" y="3049086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2624323" y="3575454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5-конечная звезда 29"/>
          <p:cNvSpPr/>
          <p:nvPr/>
        </p:nvSpPr>
        <p:spPr>
          <a:xfrm>
            <a:off x="7304843" y="6455774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5-конечная звезда 30"/>
          <p:cNvSpPr/>
          <p:nvPr/>
        </p:nvSpPr>
        <p:spPr>
          <a:xfrm>
            <a:off x="1331640" y="767142"/>
            <a:ext cx="147477" cy="141578"/>
          </a:xfrm>
          <a:prstGeom prst="star5">
            <a:avLst/>
          </a:prstGeom>
          <a:solidFill>
            <a:srgbClr val="FFAD09">
              <a:alpha val="96078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5-конечная звезда 31"/>
          <p:cNvSpPr/>
          <p:nvPr/>
        </p:nvSpPr>
        <p:spPr>
          <a:xfrm>
            <a:off x="6440747" y="515719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3" name="5-конечная звезда 32"/>
          <p:cNvSpPr/>
          <p:nvPr/>
        </p:nvSpPr>
        <p:spPr>
          <a:xfrm>
            <a:off x="827584" y="11663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5-конечная звезда 33"/>
          <p:cNvSpPr/>
          <p:nvPr/>
        </p:nvSpPr>
        <p:spPr>
          <a:xfrm>
            <a:off x="2334292" y="1484784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5-конечная звезда 34"/>
          <p:cNvSpPr/>
          <p:nvPr/>
        </p:nvSpPr>
        <p:spPr>
          <a:xfrm rot="991530">
            <a:off x="5432738" y="5914520"/>
            <a:ext cx="685017" cy="582180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/>
          <p:cNvSpPr/>
          <p:nvPr/>
        </p:nvSpPr>
        <p:spPr>
          <a:xfrm rot="16200000">
            <a:off x="6588224" y="6088681"/>
            <a:ext cx="304841" cy="292647"/>
          </a:xfrm>
          <a:prstGeom prst="star5">
            <a:avLst/>
          </a:prstGeom>
          <a:solidFill>
            <a:schemeClr val="tx2">
              <a:lumMod val="60000"/>
              <a:lumOff val="4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28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124272" y="5397072"/>
            <a:ext cx="450050" cy="43204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905000">
              <a:schemeClr val="bg1">
                <a:alpha val="3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/>
          <p:cNvSpPr/>
          <p:nvPr/>
        </p:nvSpPr>
        <p:spPr>
          <a:xfrm>
            <a:off x="4059166" y="6000315"/>
            <a:ext cx="450050" cy="432048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  <a:scene3d>
            <a:camera prst="orthographicFront">
              <a:rot lat="0" lon="0" rev="12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5-конечная звезда 39"/>
          <p:cNvSpPr/>
          <p:nvPr/>
        </p:nvSpPr>
        <p:spPr>
          <a:xfrm>
            <a:off x="79955" y="1426627"/>
            <a:ext cx="494367" cy="474593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5-конечная звезда 40"/>
          <p:cNvSpPr/>
          <p:nvPr/>
        </p:nvSpPr>
        <p:spPr>
          <a:xfrm rot="19752810">
            <a:off x="183704" y="-93372"/>
            <a:ext cx="437508" cy="420008"/>
          </a:xfrm>
          <a:prstGeom prst="star5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588935648"/>
      </p:ext>
    </p:extLst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25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75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3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repeatCount="indefinite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7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7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25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2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75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75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75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75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75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7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3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3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25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25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53" presetClass="entr" presetSubtype="16" repeatCount="indefinite" fill="hold" grpId="0" nodeType="withEffect">
                                  <p:stCondLst>
                                    <p:cond delay="175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1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3" presetClass="entr" presetSubtype="16" repeatCount="indefinite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4" dur="125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53" presetClass="entr" presetSubtype="16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6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67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67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53" presetClass="entr" presetSubtype="16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53" presetClass="entr" presetSubtype="16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7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17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2" dur="4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47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4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7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9" dur="2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53" presetClass="entr" presetSubtype="16" repeatCount="indefinite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2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2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5" presetID="53" presetClass="entr" presetSubtype="16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2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2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9" dur="2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2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175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4" dur="17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3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3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9" dur="3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2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27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275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5" presetID="10" presetClass="entr" presetSubtype="0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53" presetClass="entr" presetSubtype="16" repeatCount="indefinite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0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75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2" dur="75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10" presetClass="entr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5" dur="375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53" presetClass="entr" presetSubtype="16" repeatCount="indefinite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3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3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  <p:bldP spid="15" grpId="0" animBg="1"/>
      <p:bldP spid="16" grpId="0" animBg="1"/>
      <p:bldP spid="17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10" grpId="0" animBg="1"/>
      <p:bldP spid="38" grpId="0" animBg="1"/>
      <p:bldP spid="40" grpId="0" animBg="1"/>
      <p:bldP spid="41" grpId="0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194C-80E5-45F4-80A8-927AFE3B3F20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CA73-C26C-47CE-B9C2-B5FE14631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6247532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194C-80E5-45F4-80A8-927AFE3B3F20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CA73-C26C-47CE-B9C2-B5FE14631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71832411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342900" indent="-342900">
              <a:buFont typeface="Wingdings" pitchFamily="2" charset="2"/>
              <a:buChar char="§"/>
              <a:defRPr>
                <a:solidFill>
                  <a:schemeClr val="tx2">
                    <a:lumMod val="50000"/>
                  </a:schemeClr>
                </a:solidFill>
              </a:defRPr>
            </a:lvl1pPr>
            <a:lvl2pPr marL="914400" indent="-457200">
              <a:buSzPct val="70000"/>
              <a:buFont typeface="Wingdings" pitchFamily="2" charset="2"/>
              <a:buChar char="ü"/>
              <a:defRPr>
                <a:solidFill>
                  <a:schemeClr val="tx2">
                    <a:lumMod val="50000"/>
                  </a:schemeClr>
                </a:solidFill>
              </a:defRPr>
            </a:lvl2pPr>
            <a:lvl3pPr marL="1143000" indent="-228600">
              <a:buFont typeface="Calibri" pitchFamily="34" charset="0"/>
              <a:buChar char="*"/>
              <a:defRPr>
                <a:solidFill>
                  <a:schemeClr val="tx2">
                    <a:lumMod val="50000"/>
                  </a:schemeClr>
                </a:solidFill>
              </a:defRPr>
            </a:lvl3pPr>
            <a:lvl4pPr>
              <a:defRPr>
                <a:solidFill>
                  <a:schemeClr val="tx2">
                    <a:lumMod val="50000"/>
                  </a:schemeClr>
                </a:solidFill>
              </a:defRPr>
            </a:lvl4pPr>
            <a:lvl5pPr>
              <a:defRPr>
                <a:solidFill>
                  <a:schemeClr val="tx2">
                    <a:lumMod val="50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194C-80E5-45F4-80A8-927AFE3B3F20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CA73-C26C-47CE-B9C2-B5FE14631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85212097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194C-80E5-45F4-80A8-927AFE3B3F20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CA73-C26C-47CE-B9C2-B5FE14631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54902137"/>
      </p:ext>
    </p:extLst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194C-80E5-45F4-80A8-927AFE3B3F20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CA73-C26C-47CE-B9C2-B5FE14631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981359302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194C-80E5-45F4-80A8-927AFE3B3F20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CA73-C26C-47CE-B9C2-B5FE14631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93018458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194C-80E5-45F4-80A8-927AFE3B3F20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CA73-C26C-47CE-B9C2-B5FE14631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27820361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194C-80E5-45F4-80A8-927AFE3B3F20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CA73-C26C-47CE-B9C2-B5FE14631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4224524579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194C-80E5-45F4-80A8-927AFE3B3F20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CA73-C26C-47CE-B9C2-B5FE14631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99672701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8194C-80E5-45F4-80A8-927AFE3B3F20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7BCA73-C26C-47CE-B9C2-B5FE1463194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51596815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E8194C-80E5-45F4-80A8-927AFE3B3F20}" type="datetimeFigureOut">
              <a:rPr lang="ru-RU" smtClean="0"/>
              <a:t>01.01.2004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7BCA73-C26C-47CE-B9C2-B5FE14631944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13" name="5-конечная звезда 12"/>
          <p:cNvSpPr/>
          <p:nvPr/>
        </p:nvSpPr>
        <p:spPr>
          <a:xfrm>
            <a:off x="107504" y="457152"/>
            <a:ext cx="589908" cy="566312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5580932" y="5046784"/>
            <a:ext cx="624385" cy="599410"/>
          </a:xfrm>
          <a:prstGeom prst="star5">
            <a:avLst/>
          </a:prstGeom>
          <a:solidFill>
            <a:srgbClr val="DCE6F2">
              <a:alpha val="45882"/>
            </a:srgbClr>
          </a:solidFill>
          <a:ln>
            <a:noFill/>
          </a:ln>
          <a:effectLst>
            <a:glow rad="1905000">
              <a:schemeClr val="bg1">
                <a:alpha val="4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124272" y="5397072"/>
            <a:ext cx="450050" cy="43204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905000">
              <a:schemeClr val="bg1">
                <a:alpha val="34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5-конечная звезда 20"/>
          <p:cNvSpPr/>
          <p:nvPr/>
        </p:nvSpPr>
        <p:spPr>
          <a:xfrm>
            <a:off x="2393758" y="4797152"/>
            <a:ext cx="450050" cy="432048"/>
          </a:xfrm>
          <a:prstGeom prst="star5">
            <a:avLst/>
          </a:prstGeom>
          <a:solidFill>
            <a:srgbClr val="DCE6F2">
              <a:alpha val="40000"/>
            </a:srgb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5-конечная звезда 21"/>
          <p:cNvSpPr/>
          <p:nvPr/>
        </p:nvSpPr>
        <p:spPr>
          <a:xfrm>
            <a:off x="1319290" y="194507"/>
            <a:ext cx="461765" cy="443295"/>
          </a:xfrm>
          <a:prstGeom prst="star5">
            <a:avLst/>
          </a:prstGeom>
          <a:solidFill>
            <a:schemeClr val="bg1">
              <a:alpha val="86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  <a:scene3d>
            <a:camera prst="orthographicFront">
              <a:rot lat="0" lon="0" rev="6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5-конечная звезда 22"/>
          <p:cNvSpPr/>
          <p:nvPr/>
        </p:nvSpPr>
        <p:spPr>
          <a:xfrm>
            <a:off x="79955" y="1426628"/>
            <a:ext cx="247183" cy="237296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5-конечная звезда 23"/>
          <p:cNvSpPr/>
          <p:nvPr/>
        </p:nvSpPr>
        <p:spPr>
          <a:xfrm>
            <a:off x="1319290" y="1988840"/>
            <a:ext cx="461765" cy="443295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5-конечная звезда 24"/>
          <p:cNvSpPr/>
          <p:nvPr/>
        </p:nvSpPr>
        <p:spPr>
          <a:xfrm>
            <a:off x="6084168" y="6139768"/>
            <a:ext cx="294954" cy="283156"/>
          </a:xfrm>
          <a:prstGeom prst="star5">
            <a:avLst/>
          </a:prstGeom>
          <a:solidFill>
            <a:schemeClr val="accent1">
              <a:lumMod val="60000"/>
              <a:lumOff val="4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5-конечная звезда 25"/>
          <p:cNvSpPr/>
          <p:nvPr/>
        </p:nvSpPr>
        <p:spPr>
          <a:xfrm>
            <a:off x="462084" y="3617686"/>
            <a:ext cx="437508" cy="420008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7" name="5-конечная звезда 26"/>
          <p:cNvSpPr/>
          <p:nvPr/>
        </p:nvSpPr>
        <p:spPr>
          <a:xfrm>
            <a:off x="1873805" y="5829120"/>
            <a:ext cx="350192" cy="336184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8" name="5-конечная звезда 27"/>
          <p:cNvSpPr/>
          <p:nvPr/>
        </p:nvSpPr>
        <p:spPr>
          <a:xfrm>
            <a:off x="903557" y="6071756"/>
            <a:ext cx="322471" cy="309572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5-конечная звезда 28"/>
          <p:cNvSpPr/>
          <p:nvPr/>
        </p:nvSpPr>
        <p:spPr>
          <a:xfrm>
            <a:off x="1172511" y="3190664"/>
            <a:ext cx="328047" cy="314925"/>
          </a:xfrm>
          <a:prstGeom prst="star5">
            <a:avLst/>
          </a:prstGeom>
          <a:solidFill>
            <a:srgbClr val="DCE6F2">
              <a:alpha val="67843"/>
            </a:srgb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0" name="5-конечная звезда 29"/>
          <p:cNvSpPr/>
          <p:nvPr/>
        </p:nvSpPr>
        <p:spPr>
          <a:xfrm>
            <a:off x="899592" y="620688"/>
            <a:ext cx="238131" cy="228606"/>
          </a:xfrm>
          <a:prstGeom prst="star5">
            <a:avLst/>
          </a:prstGeom>
          <a:solidFill>
            <a:schemeClr val="accent1">
              <a:lumMod val="40000"/>
              <a:lumOff val="6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5-конечная звезда 31"/>
          <p:cNvSpPr/>
          <p:nvPr/>
        </p:nvSpPr>
        <p:spPr>
          <a:xfrm>
            <a:off x="814850" y="4655574"/>
            <a:ext cx="294954" cy="283156"/>
          </a:xfrm>
          <a:prstGeom prst="star5">
            <a:avLst/>
          </a:prstGeom>
          <a:solidFill>
            <a:schemeClr val="accent5">
              <a:lumMod val="40000"/>
              <a:lumOff val="6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4" name="5-конечная звезда 33"/>
          <p:cNvSpPr/>
          <p:nvPr/>
        </p:nvSpPr>
        <p:spPr>
          <a:xfrm>
            <a:off x="2840346" y="6310539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5-конечная звезда 34"/>
          <p:cNvSpPr/>
          <p:nvPr/>
        </p:nvSpPr>
        <p:spPr>
          <a:xfrm>
            <a:off x="1760227" y="1199190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5-конечная звезда 35"/>
          <p:cNvSpPr/>
          <p:nvPr/>
        </p:nvSpPr>
        <p:spPr>
          <a:xfrm>
            <a:off x="1397536" y="4169540"/>
            <a:ext cx="147477" cy="141578"/>
          </a:xfrm>
          <a:prstGeom prst="star5">
            <a:avLst/>
          </a:prstGeom>
          <a:solidFill>
            <a:schemeClr val="accent1">
              <a:lumMod val="60000"/>
              <a:lumOff val="40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7" name="5-конечная звезда 36"/>
          <p:cNvSpPr/>
          <p:nvPr/>
        </p:nvSpPr>
        <p:spPr>
          <a:xfrm>
            <a:off x="596124" y="5829120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5-конечная звезда 37"/>
          <p:cNvSpPr/>
          <p:nvPr/>
        </p:nvSpPr>
        <p:spPr>
          <a:xfrm>
            <a:off x="4784563" y="5188362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9" name="5-конечная звезда 38"/>
          <p:cNvSpPr/>
          <p:nvPr/>
        </p:nvSpPr>
        <p:spPr>
          <a:xfrm>
            <a:off x="210926" y="3049086"/>
            <a:ext cx="147477" cy="141578"/>
          </a:xfrm>
          <a:prstGeom prst="star5">
            <a:avLst/>
          </a:prstGeom>
          <a:solidFill>
            <a:schemeClr val="bg1"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2" name="5-конечная звезда 41"/>
          <p:cNvSpPr/>
          <p:nvPr/>
        </p:nvSpPr>
        <p:spPr>
          <a:xfrm>
            <a:off x="3932970" y="5479901"/>
            <a:ext cx="437508" cy="420008"/>
          </a:xfrm>
          <a:prstGeom prst="star5">
            <a:avLst/>
          </a:prstGeom>
          <a:solidFill>
            <a:srgbClr val="DCE6F2">
              <a:alpha val="69804"/>
            </a:srgb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5-конечная звезда 42"/>
          <p:cNvSpPr/>
          <p:nvPr/>
        </p:nvSpPr>
        <p:spPr>
          <a:xfrm>
            <a:off x="7524328" y="5532442"/>
            <a:ext cx="328047" cy="314925"/>
          </a:xfrm>
          <a:prstGeom prst="star5">
            <a:avLst/>
          </a:prstGeom>
          <a:solidFill>
            <a:schemeClr val="accent1">
              <a:lumMod val="20000"/>
              <a:lumOff val="80000"/>
              <a:alpha val="77000"/>
            </a:schemeClr>
          </a:solidFill>
          <a:ln>
            <a:noFill/>
          </a:ln>
          <a:effectLst>
            <a:glow rad="1905000">
              <a:schemeClr val="bg1">
                <a:alpha val="3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4" name="5-конечная звезда 43"/>
          <p:cNvSpPr/>
          <p:nvPr/>
        </p:nvSpPr>
        <p:spPr>
          <a:xfrm>
            <a:off x="7812360" y="6671798"/>
            <a:ext cx="147477" cy="141578"/>
          </a:xfrm>
          <a:prstGeom prst="star5">
            <a:avLst/>
          </a:prstGeom>
          <a:solidFill>
            <a:schemeClr val="accent1">
              <a:lumMod val="75000"/>
              <a:alpha val="77000"/>
            </a:schemeClr>
          </a:solidFill>
          <a:ln>
            <a:noFill/>
          </a:ln>
          <a:effectLst>
            <a:glow rad="139700">
              <a:schemeClr val="bg1">
                <a:alpha val="20000"/>
              </a:schemeClr>
            </a:glow>
            <a:softEdge rad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709137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7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25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4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3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25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75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4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10" presetClass="entr" presetSubtype="0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3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275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0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2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6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2" grpId="0" animBg="1"/>
      <p:bldP spid="43" grpId="0" animBg="1"/>
      <p:bldP spid="44" grpId="0" animBg="1"/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b="1" kern="1200" cap="none" spc="0">
          <a:ln w="1905"/>
          <a:gradFill>
            <a:gsLst>
              <a:gs pos="0">
                <a:schemeClr val="accent6">
                  <a:shade val="20000"/>
                  <a:satMod val="200000"/>
                </a:schemeClr>
              </a:gs>
              <a:gs pos="78000">
                <a:schemeClr val="accent6">
                  <a:tint val="90000"/>
                  <a:shade val="89000"/>
                  <a:satMod val="220000"/>
                </a:schemeClr>
              </a:gs>
              <a:gs pos="100000">
                <a:schemeClr val="accent6">
                  <a:tint val="12000"/>
                  <a:satMod val="255000"/>
                </a:schemeClr>
              </a:gs>
            </a:gsLst>
            <a:lin ang="5400000"/>
          </a:gradFill>
          <a:effectLst>
            <a:innerShdw blurRad="69850" dist="43180" dir="5400000">
              <a:srgbClr val="000000">
                <a:alpha val="65000"/>
              </a:srgbClr>
            </a:inn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tx2">
            <a:lumMod val="50000"/>
          </a:schemeClr>
        </a:buClr>
        <a:buFont typeface="Wingdings" pitchFamily="2" charset="2"/>
        <a:buChar char="ü"/>
        <a:defRPr sz="32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>
              <a:lumMod val="5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Admin.MICROSOF-54E1BF.001\Мои документы\Мои результаты сканирования\2004-01 (янв)\сканирование00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0"/>
            <a:ext cx="5500726" cy="665958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олилиния 4"/>
          <p:cNvSpPr/>
          <p:nvPr/>
        </p:nvSpPr>
        <p:spPr>
          <a:xfrm>
            <a:off x="1906183" y="1996751"/>
            <a:ext cx="2262662" cy="1775960"/>
          </a:xfrm>
          <a:custGeom>
            <a:avLst/>
            <a:gdLst>
              <a:gd name="connsiteX0" fmla="*/ 43915 w 2262662"/>
              <a:gd name="connsiteY0" fmla="*/ 503853 h 1775960"/>
              <a:gd name="connsiteX1" fmla="*/ 62576 w 2262662"/>
              <a:gd name="connsiteY1" fmla="*/ 289249 h 1775960"/>
              <a:gd name="connsiteX2" fmla="*/ 90568 w 2262662"/>
              <a:gd name="connsiteY2" fmla="*/ 195943 h 1775960"/>
              <a:gd name="connsiteX3" fmla="*/ 118560 w 2262662"/>
              <a:gd name="connsiteY3" fmla="*/ 139959 h 1775960"/>
              <a:gd name="connsiteX4" fmla="*/ 183874 w 2262662"/>
              <a:gd name="connsiteY4" fmla="*/ 93306 h 1775960"/>
              <a:gd name="connsiteX5" fmla="*/ 230527 w 2262662"/>
              <a:gd name="connsiteY5" fmla="*/ 65314 h 1775960"/>
              <a:gd name="connsiteX6" fmla="*/ 305172 w 2262662"/>
              <a:gd name="connsiteY6" fmla="*/ 37322 h 1775960"/>
              <a:gd name="connsiteX7" fmla="*/ 379817 w 2262662"/>
              <a:gd name="connsiteY7" fmla="*/ 9331 h 1775960"/>
              <a:gd name="connsiteX8" fmla="*/ 426470 w 2262662"/>
              <a:gd name="connsiteY8" fmla="*/ 0 h 1775960"/>
              <a:gd name="connsiteX9" fmla="*/ 1620788 w 2262662"/>
              <a:gd name="connsiteY9" fmla="*/ 9331 h 1775960"/>
              <a:gd name="connsiteX10" fmla="*/ 1788739 w 2262662"/>
              <a:gd name="connsiteY10" fmla="*/ 37322 h 1775960"/>
              <a:gd name="connsiteX11" fmla="*/ 1816731 w 2262662"/>
              <a:gd name="connsiteY11" fmla="*/ 46653 h 1775960"/>
              <a:gd name="connsiteX12" fmla="*/ 1938029 w 2262662"/>
              <a:gd name="connsiteY12" fmla="*/ 121298 h 1775960"/>
              <a:gd name="connsiteX13" fmla="*/ 2012674 w 2262662"/>
              <a:gd name="connsiteY13" fmla="*/ 158620 h 1775960"/>
              <a:gd name="connsiteX14" fmla="*/ 2040666 w 2262662"/>
              <a:gd name="connsiteY14" fmla="*/ 223935 h 1775960"/>
              <a:gd name="connsiteX15" fmla="*/ 2049997 w 2262662"/>
              <a:gd name="connsiteY15" fmla="*/ 251927 h 1775960"/>
              <a:gd name="connsiteX16" fmla="*/ 2105980 w 2262662"/>
              <a:gd name="connsiteY16" fmla="*/ 345233 h 1775960"/>
              <a:gd name="connsiteX17" fmla="*/ 2115311 w 2262662"/>
              <a:gd name="connsiteY17" fmla="*/ 475861 h 1775960"/>
              <a:gd name="connsiteX18" fmla="*/ 2133972 w 2262662"/>
              <a:gd name="connsiteY18" fmla="*/ 522514 h 1775960"/>
              <a:gd name="connsiteX19" fmla="*/ 2143303 w 2262662"/>
              <a:gd name="connsiteY19" fmla="*/ 550506 h 1775960"/>
              <a:gd name="connsiteX20" fmla="*/ 2152633 w 2262662"/>
              <a:gd name="connsiteY20" fmla="*/ 699796 h 1775960"/>
              <a:gd name="connsiteX21" fmla="*/ 510446 w 2262662"/>
              <a:gd name="connsiteY21" fmla="*/ 1222310 h 1775960"/>
              <a:gd name="connsiteX22" fmla="*/ 361156 w 2262662"/>
              <a:gd name="connsiteY22" fmla="*/ 1184988 h 1775960"/>
              <a:gd name="connsiteX23" fmla="*/ 286511 w 2262662"/>
              <a:gd name="connsiteY23" fmla="*/ 1147665 h 1775960"/>
              <a:gd name="connsiteX24" fmla="*/ 249188 w 2262662"/>
              <a:gd name="connsiteY24" fmla="*/ 1119673 h 1775960"/>
              <a:gd name="connsiteX25" fmla="*/ 221197 w 2262662"/>
              <a:gd name="connsiteY25" fmla="*/ 1082351 h 1775960"/>
              <a:gd name="connsiteX26" fmla="*/ 174544 w 2262662"/>
              <a:gd name="connsiteY26" fmla="*/ 1035698 h 1775960"/>
              <a:gd name="connsiteX27" fmla="*/ 155882 w 2262662"/>
              <a:gd name="connsiteY27" fmla="*/ 1007706 h 1775960"/>
              <a:gd name="connsiteX28" fmla="*/ 90568 w 2262662"/>
              <a:gd name="connsiteY28" fmla="*/ 942392 h 1775960"/>
              <a:gd name="connsiteX29" fmla="*/ 43915 w 2262662"/>
              <a:gd name="connsiteY29" fmla="*/ 877078 h 1775960"/>
              <a:gd name="connsiteX30" fmla="*/ 34584 w 2262662"/>
              <a:gd name="connsiteY30" fmla="*/ 849086 h 1775960"/>
              <a:gd name="connsiteX31" fmla="*/ 6593 w 2262662"/>
              <a:gd name="connsiteY31" fmla="*/ 783771 h 1775960"/>
              <a:gd name="connsiteX32" fmla="*/ 43915 w 2262662"/>
              <a:gd name="connsiteY32" fmla="*/ 503853 h 17759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262662" h="1775960">
                <a:moveTo>
                  <a:pt x="43915" y="503853"/>
                </a:moveTo>
                <a:cubicBezTo>
                  <a:pt x="53245" y="421433"/>
                  <a:pt x="44024" y="511876"/>
                  <a:pt x="62576" y="289249"/>
                </a:cubicBezTo>
                <a:cubicBezTo>
                  <a:pt x="64142" y="270451"/>
                  <a:pt x="87081" y="206404"/>
                  <a:pt x="90568" y="195943"/>
                </a:cubicBezTo>
                <a:cubicBezTo>
                  <a:pt x="99919" y="167890"/>
                  <a:pt x="98464" y="164074"/>
                  <a:pt x="118560" y="139959"/>
                </a:cubicBezTo>
                <a:cubicBezTo>
                  <a:pt x="148665" y="103833"/>
                  <a:pt x="142889" y="116075"/>
                  <a:pt x="183874" y="93306"/>
                </a:cubicBezTo>
                <a:cubicBezTo>
                  <a:pt x="199727" y="84499"/>
                  <a:pt x="214306" y="73424"/>
                  <a:pt x="230527" y="65314"/>
                </a:cubicBezTo>
                <a:cubicBezTo>
                  <a:pt x="266584" y="47285"/>
                  <a:pt x="272875" y="49433"/>
                  <a:pt x="305172" y="37322"/>
                </a:cubicBezTo>
                <a:cubicBezTo>
                  <a:pt x="322307" y="30896"/>
                  <a:pt x="358632" y="14627"/>
                  <a:pt x="379817" y="9331"/>
                </a:cubicBezTo>
                <a:cubicBezTo>
                  <a:pt x="395202" y="5485"/>
                  <a:pt x="410919" y="3110"/>
                  <a:pt x="426470" y="0"/>
                </a:cubicBezTo>
                <a:lnTo>
                  <a:pt x="1620788" y="9331"/>
                </a:lnTo>
                <a:cubicBezTo>
                  <a:pt x="1704972" y="10542"/>
                  <a:pt x="1717418" y="15926"/>
                  <a:pt x="1788739" y="37322"/>
                </a:cubicBezTo>
                <a:cubicBezTo>
                  <a:pt x="1798160" y="40148"/>
                  <a:pt x="1807934" y="42254"/>
                  <a:pt x="1816731" y="46653"/>
                </a:cubicBezTo>
                <a:cubicBezTo>
                  <a:pt x="1834261" y="55418"/>
                  <a:pt x="1935831" y="120565"/>
                  <a:pt x="1938029" y="121298"/>
                </a:cubicBezTo>
                <a:cubicBezTo>
                  <a:pt x="1983226" y="136364"/>
                  <a:pt x="1957587" y="125569"/>
                  <a:pt x="2012674" y="158620"/>
                </a:cubicBezTo>
                <a:cubicBezTo>
                  <a:pt x="2034557" y="224266"/>
                  <a:pt x="2006076" y="143225"/>
                  <a:pt x="2040666" y="223935"/>
                </a:cubicBezTo>
                <a:cubicBezTo>
                  <a:pt x="2044540" y="232975"/>
                  <a:pt x="2044784" y="243587"/>
                  <a:pt x="2049997" y="251927"/>
                </a:cubicBezTo>
                <a:cubicBezTo>
                  <a:pt x="2116364" y="358114"/>
                  <a:pt x="2064295" y="241019"/>
                  <a:pt x="2105980" y="345233"/>
                </a:cubicBezTo>
                <a:cubicBezTo>
                  <a:pt x="2109090" y="388776"/>
                  <a:pt x="2108503" y="432742"/>
                  <a:pt x="2115311" y="475861"/>
                </a:cubicBezTo>
                <a:cubicBezTo>
                  <a:pt x="2117923" y="492405"/>
                  <a:pt x="2128091" y="506832"/>
                  <a:pt x="2133972" y="522514"/>
                </a:cubicBezTo>
                <a:cubicBezTo>
                  <a:pt x="2137425" y="531723"/>
                  <a:pt x="2140193" y="541175"/>
                  <a:pt x="2143303" y="550506"/>
                </a:cubicBezTo>
                <a:cubicBezTo>
                  <a:pt x="2146413" y="600269"/>
                  <a:pt x="2152633" y="649936"/>
                  <a:pt x="2152633" y="699796"/>
                </a:cubicBezTo>
                <a:cubicBezTo>
                  <a:pt x="2152633" y="1775960"/>
                  <a:pt x="2262662" y="1232323"/>
                  <a:pt x="510446" y="1222310"/>
                </a:cubicBezTo>
                <a:cubicBezTo>
                  <a:pt x="474958" y="1215212"/>
                  <a:pt x="399411" y="1204116"/>
                  <a:pt x="361156" y="1184988"/>
                </a:cubicBezTo>
                <a:cubicBezTo>
                  <a:pt x="336274" y="1172547"/>
                  <a:pt x="308766" y="1164356"/>
                  <a:pt x="286511" y="1147665"/>
                </a:cubicBezTo>
                <a:cubicBezTo>
                  <a:pt x="274070" y="1138334"/>
                  <a:pt x="260184" y="1130669"/>
                  <a:pt x="249188" y="1119673"/>
                </a:cubicBezTo>
                <a:cubicBezTo>
                  <a:pt x="238192" y="1108677"/>
                  <a:pt x="231528" y="1093974"/>
                  <a:pt x="221197" y="1082351"/>
                </a:cubicBezTo>
                <a:cubicBezTo>
                  <a:pt x="206586" y="1065914"/>
                  <a:pt x="186744" y="1053997"/>
                  <a:pt x="174544" y="1035698"/>
                </a:cubicBezTo>
                <a:cubicBezTo>
                  <a:pt x="168323" y="1026367"/>
                  <a:pt x="163384" y="1016041"/>
                  <a:pt x="155882" y="1007706"/>
                </a:cubicBezTo>
                <a:cubicBezTo>
                  <a:pt x="135285" y="984821"/>
                  <a:pt x="109041" y="967024"/>
                  <a:pt x="90568" y="942392"/>
                </a:cubicBezTo>
                <a:cubicBezTo>
                  <a:pt x="84231" y="933942"/>
                  <a:pt x="50736" y="890719"/>
                  <a:pt x="43915" y="877078"/>
                </a:cubicBezTo>
                <a:cubicBezTo>
                  <a:pt x="39516" y="868281"/>
                  <a:pt x="38458" y="858126"/>
                  <a:pt x="34584" y="849086"/>
                </a:cubicBezTo>
                <a:cubicBezTo>
                  <a:pt x="0" y="768389"/>
                  <a:pt x="28470" y="849408"/>
                  <a:pt x="6593" y="783771"/>
                </a:cubicBezTo>
                <a:cubicBezTo>
                  <a:pt x="16065" y="490126"/>
                  <a:pt x="34585" y="586273"/>
                  <a:pt x="43915" y="503853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олилиния 3"/>
          <p:cNvSpPr/>
          <p:nvPr/>
        </p:nvSpPr>
        <p:spPr>
          <a:xfrm>
            <a:off x="1765041" y="2004527"/>
            <a:ext cx="2522375" cy="1348273"/>
          </a:xfrm>
          <a:custGeom>
            <a:avLst/>
            <a:gdLst>
              <a:gd name="connsiteX0" fmla="*/ 325016 w 2522375"/>
              <a:gd name="connsiteY0" fmla="*/ 701351 h 1348273"/>
              <a:gd name="connsiteX1" fmla="*/ 1043473 w 2522375"/>
              <a:gd name="connsiteY1" fmla="*/ 20216 h 1348273"/>
              <a:gd name="connsiteX2" fmla="*/ 2340428 w 2522375"/>
              <a:gd name="connsiteY2" fmla="*/ 580053 h 1348273"/>
              <a:gd name="connsiteX3" fmla="*/ 2135155 w 2522375"/>
              <a:gd name="connsiteY3" fmla="*/ 1242526 h 1348273"/>
              <a:gd name="connsiteX4" fmla="*/ 306355 w 2522375"/>
              <a:gd name="connsiteY4" fmla="*/ 1214534 h 1348273"/>
              <a:gd name="connsiteX5" fmla="*/ 325016 w 2522375"/>
              <a:gd name="connsiteY5" fmla="*/ 701351 h 13482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522375" h="1348273">
                <a:moveTo>
                  <a:pt x="325016" y="701351"/>
                </a:moveTo>
                <a:cubicBezTo>
                  <a:pt x="447869" y="502298"/>
                  <a:pt x="707571" y="40432"/>
                  <a:pt x="1043473" y="20216"/>
                </a:cubicBezTo>
                <a:cubicBezTo>
                  <a:pt x="1379375" y="0"/>
                  <a:pt x="2158481" y="376335"/>
                  <a:pt x="2340428" y="580053"/>
                </a:cubicBezTo>
                <a:cubicBezTo>
                  <a:pt x="2522375" y="783771"/>
                  <a:pt x="2474167" y="1136779"/>
                  <a:pt x="2135155" y="1242526"/>
                </a:cubicBezTo>
                <a:cubicBezTo>
                  <a:pt x="1796143" y="1348273"/>
                  <a:pt x="612710" y="1304730"/>
                  <a:pt x="306355" y="1214534"/>
                </a:cubicBezTo>
                <a:cubicBezTo>
                  <a:pt x="0" y="1124338"/>
                  <a:pt x="202163" y="900404"/>
                  <a:pt x="325016" y="701351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2050" name="Picture 2" descr="C:\Documents and Settings\Admin.MICROSOF-54E1BF.001\Мои документы\Мои результаты сканирования\2004-01 (янв)\сканирование00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785794"/>
            <a:ext cx="7041746" cy="492922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</p:pic>
      <p:sp>
        <p:nvSpPr>
          <p:cNvPr id="6" name="Полилиния 5"/>
          <p:cNvSpPr/>
          <p:nvPr/>
        </p:nvSpPr>
        <p:spPr>
          <a:xfrm>
            <a:off x="1884784" y="1894114"/>
            <a:ext cx="2531530" cy="1101013"/>
          </a:xfrm>
          <a:custGeom>
            <a:avLst/>
            <a:gdLst>
              <a:gd name="connsiteX0" fmla="*/ 233265 w 2531530"/>
              <a:gd name="connsiteY0" fmla="*/ 345233 h 1101013"/>
              <a:gd name="connsiteX1" fmla="*/ 419877 w 2531530"/>
              <a:gd name="connsiteY1" fmla="*/ 83976 h 1101013"/>
              <a:gd name="connsiteX2" fmla="*/ 559836 w 2531530"/>
              <a:gd name="connsiteY2" fmla="*/ 46653 h 1101013"/>
              <a:gd name="connsiteX3" fmla="*/ 961053 w 2531530"/>
              <a:gd name="connsiteY3" fmla="*/ 0 h 1101013"/>
              <a:gd name="connsiteX4" fmla="*/ 1726163 w 2531530"/>
              <a:gd name="connsiteY4" fmla="*/ 9331 h 1101013"/>
              <a:gd name="connsiteX5" fmla="*/ 1819469 w 2531530"/>
              <a:gd name="connsiteY5" fmla="*/ 46653 h 1101013"/>
              <a:gd name="connsiteX6" fmla="*/ 1884783 w 2531530"/>
              <a:gd name="connsiteY6" fmla="*/ 74645 h 1101013"/>
              <a:gd name="connsiteX7" fmla="*/ 1922106 w 2531530"/>
              <a:gd name="connsiteY7" fmla="*/ 102637 h 1101013"/>
              <a:gd name="connsiteX8" fmla="*/ 1987420 w 2531530"/>
              <a:gd name="connsiteY8" fmla="*/ 130629 h 1101013"/>
              <a:gd name="connsiteX9" fmla="*/ 2034073 w 2531530"/>
              <a:gd name="connsiteY9" fmla="*/ 158621 h 1101013"/>
              <a:gd name="connsiteX10" fmla="*/ 2090057 w 2531530"/>
              <a:gd name="connsiteY10" fmla="*/ 186613 h 1101013"/>
              <a:gd name="connsiteX11" fmla="*/ 2127379 w 2531530"/>
              <a:gd name="connsiteY11" fmla="*/ 214604 h 1101013"/>
              <a:gd name="connsiteX12" fmla="*/ 2174032 w 2531530"/>
              <a:gd name="connsiteY12" fmla="*/ 242596 h 1101013"/>
              <a:gd name="connsiteX13" fmla="*/ 2248677 w 2531530"/>
              <a:gd name="connsiteY13" fmla="*/ 326572 h 1101013"/>
              <a:gd name="connsiteX14" fmla="*/ 2369975 w 2531530"/>
              <a:gd name="connsiteY14" fmla="*/ 438539 h 1101013"/>
              <a:gd name="connsiteX15" fmla="*/ 2435289 w 2531530"/>
              <a:gd name="connsiteY15" fmla="*/ 531845 h 1101013"/>
              <a:gd name="connsiteX16" fmla="*/ 2463281 w 2531530"/>
              <a:gd name="connsiteY16" fmla="*/ 569168 h 1101013"/>
              <a:gd name="connsiteX17" fmla="*/ 2509934 w 2531530"/>
              <a:gd name="connsiteY17" fmla="*/ 634482 h 1101013"/>
              <a:gd name="connsiteX18" fmla="*/ 2500604 w 2531530"/>
              <a:gd name="connsiteY18" fmla="*/ 961053 h 1101013"/>
              <a:gd name="connsiteX19" fmla="*/ 2491273 w 2531530"/>
              <a:gd name="connsiteY19" fmla="*/ 989045 h 1101013"/>
              <a:gd name="connsiteX20" fmla="*/ 2472612 w 2531530"/>
              <a:gd name="connsiteY20" fmla="*/ 1017037 h 1101013"/>
              <a:gd name="connsiteX21" fmla="*/ 2444620 w 2531530"/>
              <a:gd name="connsiteY21" fmla="*/ 1045029 h 1101013"/>
              <a:gd name="connsiteX22" fmla="*/ 2416628 w 2531530"/>
              <a:gd name="connsiteY22" fmla="*/ 1054359 h 1101013"/>
              <a:gd name="connsiteX23" fmla="*/ 2351314 w 2531530"/>
              <a:gd name="connsiteY23" fmla="*/ 1091682 h 1101013"/>
              <a:gd name="connsiteX24" fmla="*/ 2313992 w 2531530"/>
              <a:gd name="connsiteY24" fmla="*/ 1101013 h 1101013"/>
              <a:gd name="connsiteX25" fmla="*/ 270587 w 2531530"/>
              <a:gd name="connsiteY25" fmla="*/ 1091682 h 1101013"/>
              <a:gd name="connsiteX26" fmla="*/ 223934 w 2531530"/>
              <a:gd name="connsiteY26" fmla="*/ 1045029 h 1101013"/>
              <a:gd name="connsiteX27" fmla="*/ 167951 w 2531530"/>
              <a:gd name="connsiteY27" fmla="*/ 998376 h 1101013"/>
              <a:gd name="connsiteX28" fmla="*/ 139959 w 2531530"/>
              <a:gd name="connsiteY28" fmla="*/ 961053 h 1101013"/>
              <a:gd name="connsiteX29" fmla="*/ 111967 w 2531530"/>
              <a:gd name="connsiteY29" fmla="*/ 951723 h 1101013"/>
              <a:gd name="connsiteX30" fmla="*/ 83975 w 2531530"/>
              <a:gd name="connsiteY30" fmla="*/ 914400 h 1101013"/>
              <a:gd name="connsiteX31" fmla="*/ 55983 w 2531530"/>
              <a:gd name="connsiteY31" fmla="*/ 895739 h 1101013"/>
              <a:gd name="connsiteX32" fmla="*/ 9330 w 2531530"/>
              <a:gd name="connsiteY32" fmla="*/ 830425 h 1101013"/>
              <a:gd name="connsiteX33" fmla="*/ 0 w 2531530"/>
              <a:gd name="connsiteY33" fmla="*/ 802433 h 1101013"/>
              <a:gd name="connsiteX34" fmla="*/ 9330 w 2531530"/>
              <a:gd name="connsiteY34" fmla="*/ 550506 h 1101013"/>
              <a:gd name="connsiteX35" fmla="*/ 27992 w 2531530"/>
              <a:gd name="connsiteY35" fmla="*/ 438539 h 1101013"/>
              <a:gd name="connsiteX36" fmla="*/ 37322 w 2531530"/>
              <a:gd name="connsiteY36" fmla="*/ 410547 h 1101013"/>
              <a:gd name="connsiteX37" fmla="*/ 93306 w 2531530"/>
              <a:gd name="connsiteY37" fmla="*/ 373225 h 1101013"/>
              <a:gd name="connsiteX38" fmla="*/ 167951 w 2531530"/>
              <a:gd name="connsiteY38" fmla="*/ 335902 h 1101013"/>
              <a:gd name="connsiteX39" fmla="*/ 298579 w 2531530"/>
              <a:gd name="connsiteY39" fmla="*/ 279919 h 1101013"/>
              <a:gd name="connsiteX40" fmla="*/ 335902 w 2531530"/>
              <a:gd name="connsiteY40" fmla="*/ 270588 h 11010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2531530" h="1101013">
                <a:moveTo>
                  <a:pt x="233265" y="345233"/>
                </a:moveTo>
                <a:cubicBezTo>
                  <a:pt x="285541" y="223255"/>
                  <a:pt x="292101" y="163285"/>
                  <a:pt x="419877" y="83976"/>
                </a:cubicBezTo>
                <a:cubicBezTo>
                  <a:pt x="460900" y="58513"/>
                  <a:pt x="512545" y="56389"/>
                  <a:pt x="559836" y="46653"/>
                </a:cubicBezTo>
                <a:cubicBezTo>
                  <a:pt x="712702" y="15181"/>
                  <a:pt x="800702" y="13363"/>
                  <a:pt x="961053" y="0"/>
                </a:cubicBezTo>
                <a:lnTo>
                  <a:pt x="1726163" y="9331"/>
                </a:lnTo>
                <a:cubicBezTo>
                  <a:pt x="1777731" y="10517"/>
                  <a:pt x="1773932" y="23885"/>
                  <a:pt x="1819469" y="46653"/>
                </a:cubicBezTo>
                <a:cubicBezTo>
                  <a:pt x="1840655" y="57246"/>
                  <a:pt x="1863989" y="63303"/>
                  <a:pt x="1884783" y="74645"/>
                </a:cubicBezTo>
                <a:cubicBezTo>
                  <a:pt x="1898435" y="82092"/>
                  <a:pt x="1908454" y="95190"/>
                  <a:pt x="1922106" y="102637"/>
                </a:cubicBezTo>
                <a:cubicBezTo>
                  <a:pt x="1942900" y="113979"/>
                  <a:pt x="1966234" y="120036"/>
                  <a:pt x="1987420" y="130629"/>
                </a:cubicBezTo>
                <a:cubicBezTo>
                  <a:pt x="2003641" y="138739"/>
                  <a:pt x="2018152" y="149937"/>
                  <a:pt x="2034073" y="158621"/>
                </a:cubicBezTo>
                <a:cubicBezTo>
                  <a:pt x="2052389" y="168612"/>
                  <a:pt x="2072166" y="175879"/>
                  <a:pt x="2090057" y="186613"/>
                </a:cubicBezTo>
                <a:cubicBezTo>
                  <a:pt x="2103392" y="194614"/>
                  <a:pt x="2114440" y="205978"/>
                  <a:pt x="2127379" y="214604"/>
                </a:cubicBezTo>
                <a:cubicBezTo>
                  <a:pt x="2142469" y="224664"/>
                  <a:pt x="2159717" y="231462"/>
                  <a:pt x="2174032" y="242596"/>
                </a:cubicBezTo>
                <a:cubicBezTo>
                  <a:pt x="2222054" y="279947"/>
                  <a:pt x="2204193" y="282088"/>
                  <a:pt x="2248677" y="326572"/>
                </a:cubicBezTo>
                <a:cubicBezTo>
                  <a:pt x="2349360" y="427255"/>
                  <a:pt x="2194334" y="218991"/>
                  <a:pt x="2369975" y="438539"/>
                </a:cubicBezTo>
                <a:cubicBezTo>
                  <a:pt x="2446619" y="534342"/>
                  <a:pt x="2371562" y="436253"/>
                  <a:pt x="2435289" y="531845"/>
                </a:cubicBezTo>
                <a:cubicBezTo>
                  <a:pt x="2443915" y="544784"/>
                  <a:pt x="2454242" y="556514"/>
                  <a:pt x="2463281" y="569168"/>
                </a:cubicBezTo>
                <a:cubicBezTo>
                  <a:pt x="2531530" y="664715"/>
                  <a:pt x="2418412" y="512448"/>
                  <a:pt x="2509934" y="634482"/>
                </a:cubicBezTo>
                <a:cubicBezTo>
                  <a:pt x="2506824" y="743339"/>
                  <a:pt x="2506328" y="852302"/>
                  <a:pt x="2500604" y="961053"/>
                </a:cubicBezTo>
                <a:cubicBezTo>
                  <a:pt x="2500087" y="970875"/>
                  <a:pt x="2495672" y="980248"/>
                  <a:pt x="2491273" y="989045"/>
                </a:cubicBezTo>
                <a:cubicBezTo>
                  <a:pt x="2486258" y="999075"/>
                  <a:pt x="2479791" y="1008422"/>
                  <a:pt x="2472612" y="1017037"/>
                </a:cubicBezTo>
                <a:cubicBezTo>
                  <a:pt x="2464164" y="1027174"/>
                  <a:pt x="2455599" y="1037710"/>
                  <a:pt x="2444620" y="1045029"/>
                </a:cubicBezTo>
                <a:cubicBezTo>
                  <a:pt x="2436436" y="1050485"/>
                  <a:pt x="2425959" y="1051249"/>
                  <a:pt x="2416628" y="1054359"/>
                </a:cubicBezTo>
                <a:cubicBezTo>
                  <a:pt x="2393423" y="1069829"/>
                  <a:pt x="2378375" y="1081534"/>
                  <a:pt x="2351314" y="1091682"/>
                </a:cubicBezTo>
                <a:cubicBezTo>
                  <a:pt x="2339307" y="1096185"/>
                  <a:pt x="2326433" y="1097903"/>
                  <a:pt x="2313992" y="1101013"/>
                </a:cubicBezTo>
                <a:lnTo>
                  <a:pt x="270587" y="1091682"/>
                </a:lnTo>
                <a:cubicBezTo>
                  <a:pt x="248602" y="1091093"/>
                  <a:pt x="239485" y="1060580"/>
                  <a:pt x="223934" y="1045029"/>
                </a:cubicBezTo>
                <a:cubicBezTo>
                  <a:pt x="188011" y="1009106"/>
                  <a:pt x="206924" y="1024358"/>
                  <a:pt x="167951" y="998376"/>
                </a:cubicBezTo>
                <a:cubicBezTo>
                  <a:pt x="158620" y="985935"/>
                  <a:pt x="151906" y="971009"/>
                  <a:pt x="139959" y="961053"/>
                </a:cubicBezTo>
                <a:cubicBezTo>
                  <a:pt x="132403" y="954757"/>
                  <a:pt x="119523" y="958019"/>
                  <a:pt x="111967" y="951723"/>
                </a:cubicBezTo>
                <a:cubicBezTo>
                  <a:pt x="100020" y="941767"/>
                  <a:pt x="94971" y="925396"/>
                  <a:pt x="83975" y="914400"/>
                </a:cubicBezTo>
                <a:cubicBezTo>
                  <a:pt x="76046" y="906471"/>
                  <a:pt x="65314" y="901959"/>
                  <a:pt x="55983" y="895739"/>
                </a:cubicBezTo>
                <a:cubicBezTo>
                  <a:pt x="49648" y="887292"/>
                  <a:pt x="16149" y="844063"/>
                  <a:pt x="9330" y="830425"/>
                </a:cubicBezTo>
                <a:cubicBezTo>
                  <a:pt x="4932" y="821628"/>
                  <a:pt x="3110" y="811764"/>
                  <a:pt x="0" y="802433"/>
                </a:cubicBezTo>
                <a:cubicBezTo>
                  <a:pt x="3110" y="718457"/>
                  <a:pt x="2885" y="634292"/>
                  <a:pt x="9330" y="550506"/>
                </a:cubicBezTo>
                <a:cubicBezTo>
                  <a:pt x="12232" y="512780"/>
                  <a:pt x="16028" y="474435"/>
                  <a:pt x="27992" y="438539"/>
                </a:cubicBezTo>
                <a:cubicBezTo>
                  <a:pt x="31102" y="429208"/>
                  <a:pt x="30367" y="417502"/>
                  <a:pt x="37322" y="410547"/>
                </a:cubicBezTo>
                <a:cubicBezTo>
                  <a:pt x="53181" y="394688"/>
                  <a:pt x="74645" y="385666"/>
                  <a:pt x="93306" y="373225"/>
                </a:cubicBezTo>
                <a:cubicBezTo>
                  <a:pt x="146694" y="337633"/>
                  <a:pt x="93770" y="370140"/>
                  <a:pt x="167951" y="335902"/>
                </a:cubicBezTo>
                <a:cubicBezTo>
                  <a:pt x="287859" y="280560"/>
                  <a:pt x="196640" y="313899"/>
                  <a:pt x="298579" y="279919"/>
                </a:cubicBezTo>
                <a:cubicBezTo>
                  <a:pt x="329522" y="269604"/>
                  <a:pt x="316735" y="270588"/>
                  <a:pt x="335902" y="270588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олилиния 6"/>
          <p:cNvSpPr/>
          <p:nvPr/>
        </p:nvSpPr>
        <p:spPr>
          <a:xfrm>
            <a:off x="5101332" y="3247053"/>
            <a:ext cx="2131994" cy="1035698"/>
          </a:xfrm>
          <a:custGeom>
            <a:avLst/>
            <a:gdLst>
              <a:gd name="connsiteX0" fmla="*/ 95819 w 2131994"/>
              <a:gd name="connsiteY0" fmla="*/ 55984 h 1035698"/>
              <a:gd name="connsiteX1" fmla="*/ 123811 w 2131994"/>
              <a:gd name="connsiteY1" fmla="*/ 46653 h 1035698"/>
              <a:gd name="connsiteX2" fmla="*/ 413060 w 2131994"/>
              <a:gd name="connsiteY2" fmla="*/ 27992 h 1035698"/>
              <a:gd name="connsiteX3" fmla="*/ 1122186 w 2131994"/>
              <a:gd name="connsiteY3" fmla="*/ 18661 h 1035698"/>
              <a:gd name="connsiteX4" fmla="*/ 1224823 w 2131994"/>
              <a:gd name="connsiteY4" fmla="*/ 9331 h 1035698"/>
              <a:gd name="connsiteX5" fmla="*/ 1318129 w 2131994"/>
              <a:gd name="connsiteY5" fmla="*/ 0 h 1035698"/>
              <a:gd name="connsiteX6" fmla="*/ 1849974 w 2131994"/>
              <a:gd name="connsiteY6" fmla="*/ 9331 h 1035698"/>
              <a:gd name="connsiteX7" fmla="*/ 1971272 w 2131994"/>
              <a:gd name="connsiteY7" fmla="*/ 37323 h 1035698"/>
              <a:gd name="connsiteX8" fmla="*/ 1999264 w 2131994"/>
              <a:gd name="connsiteY8" fmla="*/ 55984 h 1035698"/>
              <a:gd name="connsiteX9" fmla="*/ 2036586 w 2131994"/>
              <a:gd name="connsiteY9" fmla="*/ 111967 h 1035698"/>
              <a:gd name="connsiteX10" fmla="*/ 2083239 w 2131994"/>
              <a:gd name="connsiteY10" fmla="*/ 177282 h 1035698"/>
              <a:gd name="connsiteX11" fmla="*/ 2101901 w 2131994"/>
              <a:gd name="connsiteY11" fmla="*/ 251927 h 1035698"/>
              <a:gd name="connsiteX12" fmla="*/ 2129892 w 2131994"/>
              <a:gd name="connsiteY12" fmla="*/ 298580 h 1035698"/>
              <a:gd name="connsiteX13" fmla="*/ 2120562 w 2131994"/>
              <a:gd name="connsiteY13" fmla="*/ 839755 h 1035698"/>
              <a:gd name="connsiteX14" fmla="*/ 2064578 w 2131994"/>
              <a:gd name="connsiteY14" fmla="*/ 914400 h 1035698"/>
              <a:gd name="connsiteX15" fmla="*/ 2045917 w 2131994"/>
              <a:gd name="connsiteY15" fmla="*/ 942392 h 1035698"/>
              <a:gd name="connsiteX16" fmla="*/ 2017925 w 2131994"/>
              <a:gd name="connsiteY16" fmla="*/ 951723 h 1035698"/>
              <a:gd name="connsiteX17" fmla="*/ 1989933 w 2131994"/>
              <a:gd name="connsiteY17" fmla="*/ 979714 h 1035698"/>
              <a:gd name="connsiteX18" fmla="*/ 1952611 w 2131994"/>
              <a:gd name="connsiteY18" fmla="*/ 989045 h 1035698"/>
              <a:gd name="connsiteX19" fmla="*/ 1896627 w 2131994"/>
              <a:gd name="connsiteY19" fmla="*/ 1007706 h 1035698"/>
              <a:gd name="connsiteX20" fmla="*/ 1849974 w 2131994"/>
              <a:gd name="connsiteY20" fmla="*/ 1017037 h 1035698"/>
              <a:gd name="connsiteX21" fmla="*/ 1812652 w 2131994"/>
              <a:gd name="connsiteY21" fmla="*/ 1026367 h 1035698"/>
              <a:gd name="connsiteX22" fmla="*/ 1747337 w 2131994"/>
              <a:gd name="connsiteY22" fmla="*/ 1035698 h 1035698"/>
              <a:gd name="connsiteX23" fmla="*/ 581011 w 2131994"/>
              <a:gd name="connsiteY23" fmla="*/ 1026367 h 1035698"/>
              <a:gd name="connsiteX24" fmla="*/ 506366 w 2131994"/>
              <a:gd name="connsiteY24" fmla="*/ 1007706 h 1035698"/>
              <a:gd name="connsiteX25" fmla="*/ 459713 w 2131994"/>
              <a:gd name="connsiteY25" fmla="*/ 998376 h 1035698"/>
              <a:gd name="connsiteX26" fmla="*/ 403729 w 2131994"/>
              <a:gd name="connsiteY26" fmla="*/ 979714 h 1035698"/>
              <a:gd name="connsiteX27" fmla="*/ 375737 w 2131994"/>
              <a:gd name="connsiteY27" fmla="*/ 970384 h 1035698"/>
              <a:gd name="connsiteX28" fmla="*/ 329084 w 2131994"/>
              <a:gd name="connsiteY28" fmla="*/ 923731 h 1035698"/>
              <a:gd name="connsiteX29" fmla="*/ 273101 w 2131994"/>
              <a:gd name="connsiteY29" fmla="*/ 867747 h 1035698"/>
              <a:gd name="connsiteX30" fmla="*/ 217117 w 2131994"/>
              <a:gd name="connsiteY30" fmla="*/ 811763 h 1035698"/>
              <a:gd name="connsiteX31" fmla="*/ 189125 w 2131994"/>
              <a:gd name="connsiteY31" fmla="*/ 783771 h 1035698"/>
              <a:gd name="connsiteX32" fmla="*/ 151803 w 2131994"/>
              <a:gd name="connsiteY32" fmla="*/ 755780 h 1035698"/>
              <a:gd name="connsiteX33" fmla="*/ 114480 w 2131994"/>
              <a:gd name="connsiteY33" fmla="*/ 681135 h 1035698"/>
              <a:gd name="connsiteX34" fmla="*/ 86488 w 2131994"/>
              <a:gd name="connsiteY34" fmla="*/ 653143 h 1035698"/>
              <a:gd name="connsiteX35" fmla="*/ 49166 w 2131994"/>
              <a:gd name="connsiteY35" fmla="*/ 578498 h 1035698"/>
              <a:gd name="connsiteX36" fmla="*/ 30505 w 2131994"/>
              <a:gd name="connsiteY36" fmla="*/ 550506 h 1035698"/>
              <a:gd name="connsiteX37" fmla="*/ 11844 w 2131994"/>
              <a:gd name="connsiteY37" fmla="*/ 485192 h 1035698"/>
              <a:gd name="connsiteX38" fmla="*/ 2513 w 2131994"/>
              <a:gd name="connsiteY38" fmla="*/ 457200 h 1035698"/>
              <a:gd name="connsiteX39" fmla="*/ 11844 w 2131994"/>
              <a:gd name="connsiteY39" fmla="*/ 55984 h 1035698"/>
              <a:gd name="connsiteX40" fmla="*/ 39835 w 2131994"/>
              <a:gd name="connsiteY40" fmla="*/ 37323 h 1035698"/>
              <a:gd name="connsiteX41" fmla="*/ 170464 w 2131994"/>
              <a:gd name="connsiteY41" fmla="*/ 46653 h 1035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131994" h="1035698">
                <a:moveTo>
                  <a:pt x="95819" y="55984"/>
                </a:moveTo>
                <a:cubicBezTo>
                  <a:pt x="105150" y="52874"/>
                  <a:pt x="114167" y="48582"/>
                  <a:pt x="123811" y="46653"/>
                </a:cubicBezTo>
                <a:cubicBezTo>
                  <a:pt x="210151" y="29385"/>
                  <a:pt x="346971" y="29314"/>
                  <a:pt x="413060" y="27992"/>
                </a:cubicBezTo>
                <a:lnTo>
                  <a:pt x="1122186" y="18661"/>
                </a:lnTo>
                <a:lnTo>
                  <a:pt x="1224823" y="9331"/>
                </a:lnTo>
                <a:cubicBezTo>
                  <a:pt x="1255939" y="6368"/>
                  <a:pt x="1286872" y="0"/>
                  <a:pt x="1318129" y="0"/>
                </a:cubicBezTo>
                <a:cubicBezTo>
                  <a:pt x="1495438" y="0"/>
                  <a:pt x="1672692" y="6221"/>
                  <a:pt x="1849974" y="9331"/>
                </a:cubicBezTo>
                <a:cubicBezTo>
                  <a:pt x="1880090" y="13633"/>
                  <a:pt x="1943324" y="18691"/>
                  <a:pt x="1971272" y="37323"/>
                </a:cubicBezTo>
                <a:lnTo>
                  <a:pt x="1999264" y="55984"/>
                </a:lnTo>
                <a:cubicBezTo>
                  <a:pt x="2011705" y="74645"/>
                  <a:pt x="2023129" y="94025"/>
                  <a:pt x="2036586" y="111967"/>
                </a:cubicBezTo>
                <a:cubicBezTo>
                  <a:pt x="2042927" y="120421"/>
                  <a:pt x="2076416" y="163637"/>
                  <a:pt x="2083239" y="177282"/>
                </a:cubicBezTo>
                <a:cubicBezTo>
                  <a:pt x="2103808" y="218420"/>
                  <a:pt x="2080607" y="198691"/>
                  <a:pt x="2101901" y="251927"/>
                </a:cubicBezTo>
                <a:cubicBezTo>
                  <a:pt x="2108636" y="268765"/>
                  <a:pt x="2120562" y="283029"/>
                  <a:pt x="2129892" y="298580"/>
                </a:cubicBezTo>
                <a:cubicBezTo>
                  <a:pt x="2126782" y="478972"/>
                  <a:pt x="2131994" y="659699"/>
                  <a:pt x="2120562" y="839755"/>
                </a:cubicBezTo>
                <a:cubicBezTo>
                  <a:pt x="2118675" y="869469"/>
                  <a:pt x="2081459" y="894142"/>
                  <a:pt x="2064578" y="914400"/>
                </a:cubicBezTo>
                <a:cubicBezTo>
                  <a:pt x="2057399" y="923015"/>
                  <a:pt x="2054674" y="935387"/>
                  <a:pt x="2045917" y="942392"/>
                </a:cubicBezTo>
                <a:cubicBezTo>
                  <a:pt x="2038237" y="948536"/>
                  <a:pt x="2027256" y="948613"/>
                  <a:pt x="2017925" y="951723"/>
                </a:cubicBezTo>
                <a:cubicBezTo>
                  <a:pt x="2008594" y="961053"/>
                  <a:pt x="2001390" y="973167"/>
                  <a:pt x="1989933" y="979714"/>
                </a:cubicBezTo>
                <a:cubicBezTo>
                  <a:pt x="1978799" y="986076"/>
                  <a:pt x="1964894" y="985360"/>
                  <a:pt x="1952611" y="989045"/>
                </a:cubicBezTo>
                <a:cubicBezTo>
                  <a:pt x="1933770" y="994697"/>
                  <a:pt x="1915916" y="1003848"/>
                  <a:pt x="1896627" y="1007706"/>
                </a:cubicBezTo>
                <a:cubicBezTo>
                  <a:pt x="1881076" y="1010816"/>
                  <a:pt x="1865455" y="1013597"/>
                  <a:pt x="1849974" y="1017037"/>
                </a:cubicBezTo>
                <a:cubicBezTo>
                  <a:pt x="1837456" y="1019819"/>
                  <a:pt x="1825269" y="1024073"/>
                  <a:pt x="1812652" y="1026367"/>
                </a:cubicBezTo>
                <a:cubicBezTo>
                  <a:pt x="1791014" y="1030301"/>
                  <a:pt x="1769109" y="1032588"/>
                  <a:pt x="1747337" y="1035698"/>
                </a:cubicBezTo>
                <a:lnTo>
                  <a:pt x="581011" y="1026367"/>
                </a:lnTo>
                <a:cubicBezTo>
                  <a:pt x="544358" y="1025803"/>
                  <a:pt x="537220" y="1015419"/>
                  <a:pt x="506366" y="1007706"/>
                </a:cubicBezTo>
                <a:cubicBezTo>
                  <a:pt x="490981" y="1003860"/>
                  <a:pt x="475013" y="1002549"/>
                  <a:pt x="459713" y="998376"/>
                </a:cubicBezTo>
                <a:cubicBezTo>
                  <a:pt x="440735" y="993200"/>
                  <a:pt x="422390" y="985934"/>
                  <a:pt x="403729" y="979714"/>
                </a:cubicBezTo>
                <a:lnTo>
                  <a:pt x="375737" y="970384"/>
                </a:lnTo>
                <a:cubicBezTo>
                  <a:pt x="337283" y="912702"/>
                  <a:pt x="379979" y="968972"/>
                  <a:pt x="329084" y="923731"/>
                </a:cubicBezTo>
                <a:cubicBezTo>
                  <a:pt x="309359" y="906198"/>
                  <a:pt x="291762" y="886408"/>
                  <a:pt x="273101" y="867747"/>
                </a:cubicBezTo>
                <a:lnTo>
                  <a:pt x="217117" y="811763"/>
                </a:lnTo>
                <a:cubicBezTo>
                  <a:pt x="207786" y="802432"/>
                  <a:pt x="199682" y="791688"/>
                  <a:pt x="189125" y="783771"/>
                </a:cubicBezTo>
                <a:cubicBezTo>
                  <a:pt x="176684" y="774441"/>
                  <a:pt x="162799" y="766776"/>
                  <a:pt x="151803" y="755780"/>
                </a:cubicBezTo>
                <a:cubicBezTo>
                  <a:pt x="124218" y="728195"/>
                  <a:pt x="136757" y="716779"/>
                  <a:pt x="114480" y="681135"/>
                </a:cubicBezTo>
                <a:cubicBezTo>
                  <a:pt x="107486" y="669945"/>
                  <a:pt x="95819" y="662474"/>
                  <a:pt x="86488" y="653143"/>
                </a:cubicBezTo>
                <a:cubicBezTo>
                  <a:pt x="74047" y="628261"/>
                  <a:pt x="64597" y="601644"/>
                  <a:pt x="49166" y="578498"/>
                </a:cubicBezTo>
                <a:cubicBezTo>
                  <a:pt x="42946" y="569167"/>
                  <a:pt x="35520" y="560536"/>
                  <a:pt x="30505" y="550506"/>
                </a:cubicBezTo>
                <a:cubicBezTo>
                  <a:pt x="23046" y="535587"/>
                  <a:pt x="15832" y="499150"/>
                  <a:pt x="11844" y="485192"/>
                </a:cubicBezTo>
                <a:cubicBezTo>
                  <a:pt x="9142" y="475735"/>
                  <a:pt x="5623" y="466531"/>
                  <a:pt x="2513" y="457200"/>
                </a:cubicBezTo>
                <a:cubicBezTo>
                  <a:pt x="5623" y="323461"/>
                  <a:pt x="0" y="189233"/>
                  <a:pt x="11844" y="55984"/>
                </a:cubicBezTo>
                <a:cubicBezTo>
                  <a:pt x="12837" y="44814"/>
                  <a:pt x="28643" y="38023"/>
                  <a:pt x="39835" y="37323"/>
                </a:cubicBezTo>
                <a:cubicBezTo>
                  <a:pt x="83404" y="34600"/>
                  <a:pt x="126810" y="46653"/>
                  <a:pt x="170464" y="46653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олилиния 9"/>
          <p:cNvSpPr/>
          <p:nvPr/>
        </p:nvSpPr>
        <p:spPr>
          <a:xfrm>
            <a:off x="1922106" y="4460033"/>
            <a:ext cx="2442256" cy="1250302"/>
          </a:xfrm>
          <a:custGeom>
            <a:avLst/>
            <a:gdLst>
              <a:gd name="connsiteX0" fmla="*/ 0 w 2442256"/>
              <a:gd name="connsiteY0" fmla="*/ 74645 h 1250302"/>
              <a:gd name="connsiteX1" fmla="*/ 55984 w 2442256"/>
              <a:gd name="connsiteY1" fmla="*/ 55983 h 1250302"/>
              <a:gd name="connsiteX2" fmla="*/ 139959 w 2442256"/>
              <a:gd name="connsiteY2" fmla="*/ 18661 h 1250302"/>
              <a:gd name="connsiteX3" fmla="*/ 279918 w 2442256"/>
              <a:gd name="connsiteY3" fmla="*/ 0 h 1250302"/>
              <a:gd name="connsiteX4" fmla="*/ 1903445 w 2442256"/>
              <a:gd name="connsiteY4" fmla="*/ 9330 h 1250302"/>
              <a:gd name="connsiteX5" fmla="*/ 2015412 w 2442256"/>
              <a:gd name="connsiteY5" fmla="*/ 27991 h 1250302"/>
              <a:gd name="connsiteX6" fmla="*/ 2108718 w 2442256"/>
              <a:gd name="connsiteY6" fmla="*/ 37322 h 1250302"/>
              <a:gd name="connsiteX7" fmla="*/ 2192694 w 2442256"/>
              <a:gd name="connsiteY7" fmla="*/ 46653 h 1250302"/>
              <a:gd name="connsiteX8" fmla="*/ 2276670 w 2442256"/>
              <a:gd name="connsiteY8" fmla="*/ 74645 h 1250302"/>
              <a:gd name="connsiteX9" fmla="*/ 2304661 w 2442256"/>
              <a:gd name="connsiteY9" fmla="*/ 83975 h 1250302"/>
              <a:gd name="connsiteX10" fmla="*/ 2332653 w 2442256"/>
              <a:gd name="connsiteY10" fmla="*/ 93306 h 1250302"/>
              <a:gd name="connsiteX11" fmla="*/ 2341984 w 2442256"/>
              <a:gd name="connsiteY11" fmla="*/ 615820 h 1250302"/>
              <a:gd name="connsiteX12" fmla="*/ 2323323 w 2442256"/>
              <a:gd name="connsiteY12" fmla="*/ 699796 h 1250302"/>
              <a:gd name="connsiteX13" fmla="*/ 2295331 w 2442256"/>
              <a:gd name="connsiteY13" fmla="*/ 793102 h 1250302"/>
              <a:gd name="connsiteX14" fmla="*/ 2267339 w 2442256"/>
              <a:gd name="connsiteY14" fmla="*/ 839755 h 1250302"/>
              <a:gd name="connsiteX15" fmla="*/ 2230016 w 2442256"/>
              <a:gd name="connsiteY15" fmla="*/ 914400 h 1250302"/>
              <a:gd name="connsiteX16" fmla="*/ 2211355 w 2442256"/>
              <a:gd name="connsiteY16" fmla="*/ 951722 h 1250302"/>
              <a:gd name="connsiteX17" fmla="*/ 2127380 w 2442256"/>
              <a:gd name="connsiteY17" fmla="*/ 1035698 h 1250302"/>
              <a:gd name="connsiteX18" fmla="*/ 2080727 w 2442256"/>
              <a:gd name="connsiteY18" fmla="*/ 1082351 h 1250302"/>
              <a:gd name="connsiteX19" fmla="*/ 2062065 w 2442256"/>
              <a:gd name="connsiteY19" fmla="*/ 1110343 h 1250302"/>
              <a:gd name="connsiteX20" fmla="*/ 2034074 w 2442256"/>
              <a:gd name="connsiteY20" fmla="*/ 1129004 h 1250302"/>
              <a:gd name="connsiteX21" fmla="*/ 2015412 w 2442256"/>
              <a:gd name="connsiteY21" fmla="*/ 1156996 h 1250302"/>
              <a:gd name="connsiteX22" fmla="*/ 1931437 w 2442256"/>
              <a:gd name="connsiteY22" fmla="*/ 1203649 h 1250302"/>
              <a:gd name="connsiteX23" fmla="*/ 1838131 w 2442256"/>
              <a:gd name="connsiteY23" fmla="*/ 1222310 h 1250302"/>
              <a:gd name="connsiteX24" fmla="*/ 1726163 w 2442256"/>
              <a:gd name="connsiteY24" fmla="*/ 1250302 h 1250302"/>
              <a:gd name="connsiteX25" fmla="*/ 1054359 w 2442256"/>
              <a:gd name="connsiteY25" fmla="*/ 1240971 h 1250302"/>
              <a:gd name="connsiteX26" fmla="*/ 998376 w 2442256"/>
              <a:gd name="connsiteY26" fmla="*/ 1222310 h 1250302"/>
              <a:gd name="connsiteX27" fmla="*/ 905070 w 2442256"/>
              <a:gd name="connsiteY27" fmla="*/ 1194318 h 1250302"/>
              <a:gd name="connsiteX28" fmla="*/ 830425 w 2442256"/>
              <a:gd name="connsiteY28" fmla="*/ 1156996 h 1250302"/>
              <a:gd name="connsiteX29" fmla="*/ 793102 w 2442256"/>
              <a:gd name="connsiteY29" fmla="*/ 1138334 h 1250302"/>
              <a:gd name="connsiteX30" fmla="*/ 755780 w 2442256"/>
              <a:gd name="connsiteY30" fmla="*/ 1119673 h 1250302"/>
              <a:gd name="connsiteX31" fmla="*/ 699796 w 2442256"/>
              <a:gd name="connsiteY31" fmla="*/ 1082351 h 1250302"/>
              <a:gd name="connsiteX32" fmla="*/ 671804 w 2442256"/>
              <a:gd name="connsiteY32" fmla="*/ 1063689 h 1250302"/>
              <a:gd name="connsiteX33" fmla="*/ 625151 w 2442256"/>
              <a:gd name="connsiteY33" fmla="*/ 1026367 h 1250302"/>
              <a:gd name="connsiteX34" fmla="*/ 550506 w 2442256"/>
              <a:gd name="connsiteY34" fmla="*/ 951722 h 1250302"/>
              <a:gd name="connsiteX35" fmla="*/ 457200 w 2442256"/>
              <a:gd name="connsiteY35" fmla="*/ 877077 h 1250302"/>
              <a:gd name="connsiteX36" fmla="*/ 354563 w 2442256"/>
              <a:gd name="connsiteY36" fmla="*/ 783771 h 1250302"/>
              <a:gd name="connsiteX37" fmla="*/ 307910 w 2442256"/>
              <a:gd name="connsiteY37" fmla="*/ 746449 h 1250302"/>
              <a:gd name="connsiteX38" fmla="*/ 270588 w 2442256"/>
              <a:gd name="connsiteY38" fmla="*/ 699796 h 1250302"/>
              <a:gd name="connsiteX39" fmla="*/ 233265 w 2442256"/>
              <a:gd name="connsiteY39" fmla="*/ 662473 h 1250302"/>
              <a:gd name="connsiteX40" fmla="*/ 158621 w 2442256"/>
              <a:gd name="connsiteY40" fmla="*/ 606489 h 1250302"/>
              <a:gd name="connsiteX41" fmla="*/ 111967 w 2442256"/>
              <a:gd name="connsiteY41" fmla="*/ 541175 h 1250302"/>
              <a:gd name="connsiteX42" fmla="*/ 102637 w 2442256"/>
              <a:gd name="connsiteY42" fmla="*/ 513183 h 1250302"/>
              <a:gd name="connsiteX43" fmla="*/ 83976 w 2442256"/>
              <a:gd name="connsiteY43" fmla="*/ 485191 h 1250302"/>
              <a:gd name="connsiteX44" fmla="*/ 74645 w 2442256"/>
              <a:gd name="connsiteY44" fmla="*/ 457200 h 1250302"/>
              <a:gd name="connsiteX45" fmla="*/ 46653 w 2442256"/>
              <a:gd name="connsiteY45" fmla="*/ 391885 h 1250302"/>
              <a:gd name="connsiteX46" fmla="*/ 37323 w 2442256"/>
              <a:gd name="connsiteY46" fmla="*/ 354563 h 1250302"/>
              <a:gd name="connsiteX47" fmla="*/ 37323 w 2442256"/>
              <a:gd name="connsiteY47" fmla="*/ 167951 h 1250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2442256" h="1250302">
                <a:moveTo>
                  <a:pt x="0" y="74645"/>
                </a:moveTo>
                <a:cubicBezTo>
                  <a:pt x="18661" y="68424"/>
                  <a:pt x="39617" y="66894"/>
                  <a:pt x="55984" y="55983"/>
                </a:cubicBezTo>
                <a:cubicBezTo>
                  <a:pt x="92747" y="31475"/>
                  <a:pt x="86661" y="31986"/>
                  <a:pt x="139959" y="18661"/>
                </a:cubicBezTo>
                <a:cubicBezTo>
                  <a:pt x="210609" y="998"/>
                  <a:pt x="164511" y="10491"/>
                  <a:pt x="279918" y="0"/>
                </a:cubicBezTo>
                <a:lnTo>
                  <a:pt x="1903445" y="9330"/>
                </a:lnTo>
                <a:cubicBezTo>
                  <a:pt x="2013208" y="10536"/>
                  <a:pt x="1942311" y="17548"/>
                  <a:pt x="2015412" y="27991"/>
                </a:cubicBezTo>
                <a:cubicBezTo>
                  <a:pt x="2046355" y="32411"/>
                  <a:pt x="2077633" y="34050"/>
                  <a:pt x="2108718" y="37322"/>
                </a:cubicBezTo>
                <a:lnTo>
                  <a:pt x="2192694" y="46653"/>
                </a:lnTo>
                <a:lnTo>
                  <a:pt x="2276670" y="74645"/>
                </a:lnTo>
                <a:lnTo>
                  <a:pt x="2304661" y="83975"/>
                </a:lnTo>
                <a:lnTo>
                  <a:pt x="2332653" y="93306"/>
                </a:lnTo>
                <a:cubicBezTo>
                  <a:pt x="2442256" y="257713"/>
                  <a:pt x="2359035" y="121350"/>
                  <a:pt x="2341984" y="615820"/>
                </a:cubicBezTo>
                <a:cubicBezTo>
                  <a:pt x="2341410" y="632466"/>
                  <a:pt x="2327384" y="681520"/>
                  <a:pt x="2323323" y="699796"/>
                </a:cubicBezTo>
                <a:cubicBezTo>
                  <a:pt x="2312835" y="746993"/>
                  <a:pt x="2317635" y="748495"/>
                  <a:pt x="2295331" y="793102"/>
                </a:cubicBezTo>
                <a:cubicBezTo>
                  <a:pt x="2287221" y="809323"/>
                  <a:pt x="2275937" y="823787"/>
                  <a:pt x="2267339" y="839755"/>
                </a:cubicBezTo>
                <a:cubicBezTo>
                  <a:pt x="2254150" y="864248"/>
                  <a:pt x="2242457" y="889518"/>
                  <a:pt x="2230016" y="914400"/>
                </a:cubicBezTo>
                <a:cubicBezTo>
                  <a:pt x="2223796" y="926841"/>
                  <a:pt x="2221190" y="941887"/>
                  <a:pt x="2211355" y="951722"/>
                </a:cubicBezTo>
                <a:lnTo>
                  <a:pt x="2127380" y="1035698"/>
                </a:lnTo>
                <a:lnTo>
                  <a:pt x="2080727" y="1082351"/>
                </a:lnTo>
                <a:cubicBezTo>
                  <a:pt x="2074506" y="1091682"/>
                  <a:pt x="2069995" y="1102413"/>
                  <a:pt x="2062065" y="1110343"/>
                </a:cubicBezTo>
                <a:cubicBezTo>
                  <a:pt x="2054136" y="1118272"/>
                  <a:pt x="2043404" y="1122784"/>
                  <a:pt x="2034074" y="1129004"/>
                </a:cubicBezTo>
                <a:cubicBezTo>
                  <a:pt x="2027853" y="1138335"/>
                  <a:pt x="2023342" y="1149066"/>
                  <a:pt x="2015412" y="1156996"/>
                </a:cubicBezTo>
                <a:cubicBezTo>
                  <a:pt x="1992296" y="1180111"/>
                  <a:pt x="1962795" y="1195287"/>
                  <a:pt x="1931437" y="1203649"/>
                </a:cubicBezTo>
                <a:cubicBezTo>
                  <a:pt x="1900790" y="1211822"/>
                  <a:pt x="1868629" y="1213597"/>
                  <a:pt x="1838131" y="1222310"/>
                </a:cubicBezTo>
                <a:cubicBezTo>
                  <a:pt x="1757567" y="1245328"/>
                  <a:pt x="1795019" y="1236530"/>
                  <a:pt x="1726163" y="1250302"/>
                </a:cubicBezTo>
                <a:cubicBezTo>
                  <a:pt x="1502228" y="1247192"/>
                  <a:pt x="1278150" y="1249578"/>
                  <a:pt x="1054359" y="1240971"/>
                </a:cubicBezTo>
                <a:cubicBezTo>
                  <a:pt x="1034703" y="1240215"/>
                  <a:pt x="1017459" y="1227081"/>
                  <a:pt x="998376" y="1222310"/>
                </a:cubicBezTo>
                <a:cubicBezTo>
                  <a:pt x="971590" y="1215613"/>
                  <a:pt x="927786" y="1205676"/>
                  <a:pt x="905070" y="1194318"/>
                </a:cubicBezTo>
                <a:lnTo>
                  <a:pt x="830425" y="1156996"/>
                </a:lnTo>
                <a:lnTo>
                  <a:pt x="793102" y="1138334"/>
                </a:lnTo>
                <a:cubicBezTo>
                  <a:pt x="780661" y="1132114"/>
                  <a:pt x="767353" y="1127388"/>
                  <a:pt x="755780" y="1119673"/>
                </a:cubicBezTo>
                <a:lnTo>
                  <a:pt x="699796" y="1082351"/>
                </a:lnTo>
                <a:cubicBezTo>
                  <a:pt x="690465" y="1076130"/>
                  <a:pt x="680561" y="1070694"/>
                  <a:pt x="671804" y="1063689"/>
                </a:cubicBezTo>
                <a:cubicBezTo>
                  <a:pt x="656253" y="1051248"/>
                  <a:pt x="639785" y="1039875"/>
                  <a:pt x="625151" y="1026367"/>
                </a:cubicBezTo>
                <a:cubicBezTo>
                  <a:pt x="599295" y="1002500"/>
                  <a:pt x="581979" y="967459"/>
                  <a:pt x="550506" y="951722"/>
                </a:cubicBezTo>
                <a:cubicBezTo>
                  <a:pt x="420193" y="886566"/>
                  <a:pt x="654672" y="1008722"/>
                  <a:pt x="457200" y="877077"/>
                </a:cubicBezTo>
                <a:cubicBezTo>
                  <a:pt x="360456" y="812582"/>
                  <a:pt x="561001" y="948920"/>
                  <a:pt x="354563" y="783771"/>
                </a:cubicBezTo>
                <a:cubicBezTo>
                  <a:pt x="339012" y="771330"/>
                  <a:pt x="323030" y="759410"/>
                  <a:pt x="307910" y="746449"/>
                </a:cubicBezTo>
                <a:cubicBezTo>
                  <a:pt x="273708" y="717133"/>
                  <a:pt x="303831" y="738580"/>
                  <a:pt x="270588" y="699796"/>
                </a:cubicBezTo>
                <a:cubicBezTo>
                  <a:pt x="259138" y="686438"/>
                  <a:pt x="246781" y="673737"/>
                  <a:pt x="233265" y="662473"/>
                </a:cubicBezTo>
                <a:cubicBezTo>
                  <a:pt x="209372" y="642562"/>
                  <a:pt x="158621" y="606489"/>
                  <a:pt x="158621" y="606489"/>
                </a:cubicBezTo>
                <a:cubicBezTo>
                  <a:pt x="94171" y="477597"/>
                  <a:pt x="187634" y="654677"/>
                  <a:pt x="111967" y="541175"/>
                </a:cubicBezTo>
                <a:cubicBezTo>
                  <a:pt x="106511" y="532991"/>
                  <a:pt x="107035" y="521980"/>
                  <a:pt x="102637" y="513183"/>
                </a:cubicBezTo>
                <a:cubicBezTo>
                  <a:pt x="97622" y="503153"/>
                  <a:pt x="88991" y="495221"/>
                  <a:pt x="83976" y="485191"/>
                </a:cubicBezTo>
                <a:cubicBezTo>
                  <a:pt x="79578" y="476394"/>
                  <a:pt x="78519" y="466240"/>
                  <a:pt x="74645" y="457200"/>
                </a:cubicBezTo>
                <a:cubicBezTo>
                  <a:pt x="53322" y="407447"/>
                  <a:pt x="59155" y="435641"/>
                  <a:pt x="46653" y="391885"/>
                </a:cubicBezTo>
                <a:cubicBezTo>
                  <a:pt x="43130" y="379555"/>
                  <a:pt x="37857" y="367375"/>
                  <a:pt x="37323" y="354563"/>
                </a:cubicBezTo>
                <a:cubicBezTo>
                  <a:pt x="34734" y="292413"/>
                  <a:pt x="37323" y="230155"/>
                  <a:pt x="37323" y="167951"/>
                </a:cubicBez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ransition spd="med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Admin.MICROSOF-54E1BF.001\Мои документы\Мои результаты сканирования\2004-01 (янв)\сканирование0043.jpg"/>
          <p:cNvPicPr>
            <a:picLocks noChangeAspect="1" noChangeArrowheads="1"/>
          </p:cNvPicPr>
          <p:nvPr/>
        </p:nvPicPr>
        <p:blipFill>
          <a:blip r:embed="rId2" cstate="print"/>
          <a:srcRect l="5347" t="7407" r="4413"/>
          <a:stretch>
            <a:fillRect/>
          </a:stretch>
        </p:blipFill>
        <p:spPr bwMode="auto">
          <a:xfrm>
            <a:off x="1000100" y="1714488"/>
            <a:ext cx="6929486" cy="35719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Documents and Settings\Admin.MICROSOF-54E1BF.001\Мои документы\Мои результаты сканирования\2004-01 (янв)\сканирование0041.jpg"/>
          <p:cNvPicPr>
            <a:picLocks noChangeAspect="1" noChangeArrowheads="1"/>
          </p:cNvPicPr>
          <p:nvPr/>
        </p:nvPicPr>
        <p:blipFill>
          <a:blip r:embed="rId2" cstate="print"/>
          <a:srcRect l="7256" t="6466" r="5931"/>
          <a:stretch>
            <a:fillRect/>
          </a:stretch>
        </p:blipFill>
        <p:spPr bwMode="auto">
          <a:xfrm>
            <a:off x="1276554" y="1500174"/>
            <a:ext cx="5724338" cy="34877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8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Тема8</Template>
  <TotalTime>12</TotalTime>
  <Words>0</Words>
  <Application>Microsoft Office PowerPoint</Application>
  <PresentationFormat>Экран (4:3)</PresentationFormat>
  <Paragraphs>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Тема8</vt:lpstr>
      <vt:lpstr>Слайд 1</vt:lpstr>
      <vt:lpstr>Слайд 2</vt:lpstr>
      <vt:lpstr>Слайд 3</vt:lpstr>
      <vt:lpstr>Слайд 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</cp:revision>
  <dcterms:created xsi:type="dcterms:W3CDTF">2004-01-01T09:55:26Z</dcterms:created>
  <dcterms:modified xsi:type="dcterms:W3CDTF">2004-01-01T10:08:07Z</dcterms:modified>
</cp:coreProperties>
</file>