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BE0FF"/>
            </a:gs>
            <a:gs pos="50000">
              <a:srgbClr val="FFDFF7"/>
            </a:gs>
            <a:gs pos="100000">
              <a:srgbClr val="CBE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CF3162E5-A8A1-4157-AFF9-B51BAD1771B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FF089E-BED6-47B6-937F-0F878FFEE5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86775"/>
            <a:ext cx="5827987" cy="63426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ICROSOF-54E1BF.001\Мои документы\Мои результаты сканирования\2004-01 (янв)\сканирование0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5041256" cy="66786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Тема2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2004-01-01T02:53:41Z</dcterms:created>
  <dcterms:modified xsi:type="dcterms:W3CDTF">2004-01-01T02:59:09Z</dcterms:modified>
</cp:coreProperties>
</file>