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>
              <a:buNone/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971600" y="5308816"/>
            <a:ext cx="292109" cy="280424"/>
          </a:xfrm>
          <a:prstGeom prst="star5">
            <a:avLst/>
          </a:prstGeom>
          <a:solidFill>
            <a:srgbClr val="FFAD09">
              <a:alpha val="98039"/>
            </a:srgbClr>
          </a:solidFill>
          <a:ln>
            <a:noFill/>
          </a:ln>
          <a:effectLst>
            <a:glow rad="1905000">
              <a:schemeClr val="bg1">
                <a:alpha val="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453613" y="5361549"/>
            <a:ext cx="462203" cy="443715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1331005" y="4532976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2695715" y="5118642"/>
            <a:ext cx="220101" cy="211297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69863" y="3891110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1093509" y="968146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2076520" y="1166685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22386" y="4905206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 rot="5400000">
            <a:off x="1633578" y="3644435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3084206" y="6432363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2017675" y="416154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3233197" y="440989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2624323" y="357545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7304843" y="645577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1331640" y="767142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6440747" y="515719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>
            <a:off x="827584" y="11663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334292" y="1484784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 rot="991530">
            <a:off x="5432738" y="5914520"/>
            <a:ext cx="685017" cy="582180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 rot="16200000">
            <a:off x="6588224" y="6088681"/>
            <a:ext cx="304841" cy="292647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059166" y="6000315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79955" y="1426627"/>
            <a:ext cx="494367" cy="474593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 rot="19752810">
            <a:off x="183704" y="-93372"/>
            <a:ext cx="437508" cy="420008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93564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6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4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0" grpId="0" animBg="1"/>
      <p:bldP spid="38" grpId="0" animBg="1"/>
      <p:bldP spid="40" grpId="0" animBg="1"/>
      <p:bldP spid="4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247532"/>
      </p:ext>
    </p:extLst>
  </p:cSld>
  <p:clrMapOvr>
    <a:masterClrMapping/>
  </p:clrMapOvr>
  <p:transition spd="med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1832411"/>
      </p:ext>
    </p:extLst>
  </p:cSld>
  <p:clrMapOvr>
    <a:masterClrMapping/>
  </p:clrMapOvr>
  <p:transition spd="med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914400" indent="-457200">
              <a:buSzPct val="70000"/>
              <a:buFont typeface="Wingdings" pitchFamily="2" charset="2"/>
              <a:buChar char="ü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143000" indent="-228600">
              <a:buFont typeface="Calibri" pitchFamily="34" charset="0"/>
              <a:buChar char="*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521209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490213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1359302"/>
      </p:ext>
    </p:extLst>
  </p:cSld>
  <p:clrMapOvr>
    <a:masterClrMapping/>
  </p:clrMapOvr>
  <p:transition spd="med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3018458"/>
      </p:ext>
    </p:extLst>
  </p:cSld>
  <p:clrMapOvr>
    <a:masterClrMapping/>
  </p:clrMapOvr>
  <p:transition spd="med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820361"/>
      </p:ext>
    </p:extLst>
  </p:cSld>
  <p:clrMapOvr>
    <a:masterClrMapping/>
  </p:clrMapOvr>
  <p:transition spd="med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4524579"/>
      </p:ext>
    </p:extLst>
  </p:cSld>
  <p:clrMapOvr>
    <a:masterClrMapping/>
  </p:clrMapOvr>
  <p:transition spd="med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9672701"/>
      </p:ext>
    </p:extLst>
  </p:cSld>
  <p:clrMapOvr>
    <a:masterClrMapping/>
  </p:clrMapOvr>
  <p:transition spd="med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1596815"/>
      </p:ext>
    </p:extLst>
  </p:cSld>
  <p:clrMapOvr>
    <a:masterClrMapping/>
  </p:clrMapOvr>
  <p:transition spd="med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BC48-3CEE-45DC-A951-F65B490FDF8A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FCEF-EF90-44B5-9B2D-27FDC69FC2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580932" y="5046784"/>
            <a:ext cx="624385" cy="599410"/>
          </a:xfrm>
          <a:prstGeom prst="star5">
            <a:avLst/>
          </a:prstGeom>
          <a:solidFill>
            <a:srgbClr val="DCE6F2">
              <a:alpha val="45882"/>
            </a:srgbClr>
          </a:solidFill>
          <a:ln>
            <a:noFill/>
          </a:ln>
          <a:effectLst>
            <a:glow rad="1905000">
              <a:schemeClr val="bg1">
                <a:alpha val="4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2393758" y="4797152"/>
            <a:ext cx="450050" cy="432048"/>
          </a:xfrm>
          <a:prstGeom prst="star5">
            <a:avLst/>
          </a:prstGeom>
          <a:solidFill>
            <a:srgbClr val="DCE6F2">
              <a:alpha val="40000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9955" y="1426628"/>
            <a:ext cx="247183" cy="237296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084168" y="6139768"/>
            <a:ext cx="294954" cy="283156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462084" y="3617686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1873805" y="5829120"/>
            <a:ext cx="350192" cy="336184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rgbClr val="DCE6F2">
              <a:alpha val="67843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899592" y="620688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814850" y="4655574"/>
            <a:ext cx="294954" cy="283156"/>
          </a:xfrm>
          <a:prstGeom prst="star5">
            <a:avLst/>
          </a:prstGeom>
          <a:solidFill>
            <a:schemeClr val="accent5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840346" y="6310539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1760227" y="1199190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1397536" y="4169540"/>
            <a:ext cx="147477" cy="141578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596124" y="582912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784563" y="518836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3932970" y="5479901"/>
            <a:ext cx="437508" cy="420008"/>
          </a:xfrm>
          <a:prstGeom prst="star5">
            <a:avLst/>
          </a:prstGeom>
          <a:solidFill>
            <a:srgbClr val="DCE6F2">
              <a:alpha val="69804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7524328" y="5532442"/>
            <a:ext cx="328047" cy="31492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7812360" y="6671798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91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50000"/>
          </a:schemeClr>
        </a:buClr>
        <a:buFont typeface="Wingdings" pitchFamily="2" charset="2"/>
        <a:buChar char="ü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30322"/>
            <a:ext cx="5857916" cy="62466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ICROSOF-54E1BF.001\Мои документы\Мои результаты сканирования\2004-01 (янв)\сканирование0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8500" y="266700"/>
            <a:ext cx="5207000" cy="63230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Admin.MICROSOF-54E1BF.001\Мои документы\Мои результаты сканирования\2004-01 (янв)\сканирование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272" y="1857364"/>
            <a:ext cx="7743256" cy="32522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/>
  </p:transition>
</p:sld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4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Тема8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2003-12-31T21:14:13Z</dcterms:created>
  <dcterms:modified xsi:type="dcterms:W3CDTF">2003-12-31T21:18:39Z</dcterms:modified>
</cp:coreProperties>
</file>