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E0FF"/>
            </a:gs>
            <a:gs pos="50000">
              <a:srgbClr val="FFDFF7"/>
            </a:gs>
            <a:gs pos="100000">
              <a:srgbClr val="CBE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B0DF4F4-A745-459D-95FF-CC44887346F9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A1698-6261-46E5-8413-4094998DA7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635000"/>
            <a:ext cx="5472113" cy="5586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Тема2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2004-01-01T01:17:25Z</dcterms:created>
  <dcterms:modified xsi:type="dcterms:W3CDTF">2004-01-01T01:18:23Z</dcterms:modified>
</cp:coreProperties>
</file>