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538C-E117-4972-B64E-FFE02E24018E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5621-5B15-43DE-AC7A-A4B12F1C78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538C-E117-4972-B64E-FFE02E24018E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5621-5B15-43DE-AC7A-A4B12F1C78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538C-E117-4972-B64E-FFE02E24018E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5621-5B15-43DE-AC7A-A4B12F1C78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538C-E117-4972-B64E-FFE02E24018E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5621-5B15-43DE-AC7A-A4B12F1C78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538C-E117-4972-B64E-FFE02E24018E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5621-5B15-43DE-AC7A-A4B12F1C78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538C-E117-4972-B64E-FFE02E24018E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5621-5B15-43DE-AC7A-A4B12F1C78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538C-E117-4972-B64E-FFE02E24018E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5621-5B15-43DE-AC7A-A4B12F1C78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538C-E117-4972-B64E-FFE02E24018E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5621-5B15-43DE-AC7A-A4B12F1C78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538C-E117-4972-B64E-FFE02E24018E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5621-5B15-43DE-AC7A-A4B12F1C78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538C-E117-4972-B64E-FFE02E24018E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5621-5B15-43DE-AC7A-A4B12F1C78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0538C-E117-4972-B64E-FFE02E24018E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05621-5B15-43DE-AC7A-A4B12F1C78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0538C-E117-4972-B64E-FFE02E24018E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05621-5B15-43DE-AC7A-A4B12F1C78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Bookman Old Style" pitchFamily="18" charset="0"/>
              </a:rPr>
              <a:t>Признаки, расположение и счет предметов</a:t>
            </a:r>
            <a:endParaRPr lang="ru-RU" b="1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.MICROSOF-54E1BF.001\Мои документы\Мои результаты сканирования\2004-01 (янв)\сканирование00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07306"/>
            <a:ext cx="5715040" cy="61381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.MICROSOF-54E1BF.001\Мои документы\Мои результаты сканирования\2004-01 (янв)\сканирование0011.jpg"/>
          <p:cNvPicPr>
            <a:picLocks noChangeAspect="1" noChangeArrowheads="1"/>
          </p:cNvPicPr>
          <p:nvPr/>
        </p:nvPicPr>
        <p:blipFill>
          <a:blip r:embed="rId2" cstate="print"/>
          <a:srcRect t="1173"/>
          <a:stretch>
            <a:fillRect/>
          </a:stretch>
        </p:blipFill>
        <p:spPr bwMode="auto">
          <a:xfrm>
            <a:off x="2928926" y="714356"/>
            <a:ext cx="2779713" cy="5349894"/>
          </a:xfrm>
          <a:prstGeom prst="rect">
            <a:avLst/>
          </a:prstGeom>
          <a:noFill/>
        </p:spPr>
      </p:pic>
      <p:pic>
        <p:nvPicPr>
          <p:cNvPr id="3" name="Picture 2" descr="C:\Documents and Settings\Admin.MICROSOF-54E1BF.001\Мои документы\Мои результаты сканирования\2004-01 (янв)\сканирование0011.jpg"/>
          <p:cNvPicPr>
            <a:picLocks noChangeAspect="1" noChangeArrowheads="1"/>
          </p:cNvPicPr>
          <p:nvPr/>
        </p:nvPicPr>
        <p:blipFill>
          <a:blip r:embed="rId2" cstate="print"/>
          <a:srcRect l="20560" t="5132" r="51170" b="68475"/>
          <a:stretch>
            <a:fillRect/>
          </a:stretch>
        </p:blipFill>
        <p:spPr bwMode="auto">
          <a:xfrm>
            <a:off x="4286248" y="928670"/>
            <a:ext cx="785818" cy="1428760"/>
          </a:xfrm>
          <a:prstGeom prst="rect">
            <a:avLst/>
          </a:prstGeom>
          <a:noFill/>
        </p:spPr>
      </p:pic>
      <p:pic>
        <p:nvPicPr>
          <p:cNvPr id="4" name="Picture 2" descr="C:\Documents and Settings\Admin.MICROSOF-54E1BF.001\Мои документы\Мои результаты сканирования\2004-01 (янв)\сканирование0011.jpg"/>
          <p:cNvPicPr>
            <a:picLocks noChangeAspect="1" noChangeArrowheads="1"/>
          </p:cNvPicPr>
          <p:nvPr/>
        </p:nvPicPr>
        <p:blipFill>
          <a:blip r:embed="rId2" cstate="print"/>
          <a:srcRect l="51400" t="36804" r="20330" b="36803"/>
          <a:stretch>
            <a:fillRect/>
          </a:stretch>
        </p:blipFill>
        <p:spPr bwMode="auto">
          <a:xfrm>
            <a:off x="3571868" y="2643182"/>
            <a:ext cx="785818" cy="1428760"/>
          </a:xfrm>
          <a:prstGeom prst="rect">
            <a:avLst/>
          </a:prstGeom>
          <a:noFill/>
        </p:spPr>
      </p:pic>
      <p:pic>
        <p:nvPicPr>
          <p:cNvPr id="5" name="Picture 2" descr="C:\Documents and Settings\Admin.MICROSOF-54E1BF.001\Мои документы\Мои результаты сканирования\2004-01 (янв)\сканирование0011.jpg"/>
          <p:cNvPicPr>
            <a:picLocks noChangeAspect="1" noChangeArrowheads="1"/>
          </p:cNvPicPr>
          <p:nvPr/>
        </p:nvPicPr>
        <p:blipFill>
          <a:blip r:embed="rId2" cstate="print"/>
          <a:srcRect l="17990" t="68475" r="48600" b="2492"/>
          <a:stretch>
            <a:fillRect/>
          </a:stretch>
        </p:blipFill>
        <p:spPr bwMode="auto">
          <a:xfrm>
            <a:off x="4286248" y="4357694"/>
            <a:ext cx="928694" cy="157163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.MICROSOF-54E1BF.001\Мои документы\Мои результаты сканирования\2004-01 (янв)\сканирование0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071678"/>
            <a:ext cx="8647570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Тема9</Template>
  <TotalTime>16</TotalTime>
  <Words>6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Тема9</vt:lpstr>
      <vt:lpstr>Признаки, расположение и счет предметов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Признаки, расположение и счет предметов</dc:title>
  <dc:creator>Admin</dc:creator>
  <cp:lastModifiedBy>Admin</cp:lastModifiedBy>
  <cp:revision>2</cp:revision>
  <dcterms:created xsi:type="dcterms:W3CDTF">2004-01-01T04:06:32Z</dcterms:created>
  <dcterms:modified xsi:type="dcterms:W3CDTF">2004-01-01T04:22:35Z</dcterms:modified>
</cp:coreProperties>
</file>