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DCF886-644E-4202-8386-C975A99D772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B9EF8-BAFE-40B9-A852-770C225D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DCF886-644E-4202-8386-C975A99D772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B9EF8-BAFE-40B9-A852-770C225D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DCF886-644E-4202-8386-C975A99D772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B9EF8-BAFE-40B9-A852-770C225D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DCF886-644E-4202-8386-C975A99D772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B9EF8-BAFE-40B9-A852-770C225D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DCF886-644E-4202-8386-C975A99D772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B9EF8-BAFE-40B9-A852-770C225D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DCF886-644E-4202-8386-C975A99D772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B9EF8-BAFE-40B9-A852-770C225D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DCF886-644E-4202-8386-C975A99D772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B9EF8-BAFE-40B9-A852-770C225D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DCF886-644E-4202-8386-C975A99D772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B9EF8-BAFE-40B9-A852-770C225D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DCF886-644E-4202-8386-C975A99D772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B9EF8-BAFE-40B9-A852-770C225D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1DCF886-644E-4202-8386-C975A99D772C}" type="datetimeFigureOut">
              <a:rPr lang="ru-RU" smtClean="0"/>
              <a:t>01.01.2004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245B9EF8-BAFE-40B9-A852-770C225DBC1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.MICROSOF-54E1BF.001\Мои документы\Мои результаты сканирования\2004-01 (янв)\сканирование0019.jpg"/>
          <p:cNvPicPr>
            <a:picLocks noChangeAspect="1" noChangeArrowheads="1"/>
          </p:cNvPicPr>
          <p:nvPr/>
        </p:nvPicPr>
        <p:blipFill>
          <a:blip r:embed="rId2" cstate="print"/>
          <a:srcRect l="7812" t="3425" r="9218" b="1593"/>
          <a:stretch>
            <a:fillRect/>
          </a:stretch>
        </p:blipFill>
        <p:spPr bwMode="auto">
          <a:xfrm>
            <a:off x="1315505" y="500042"/>
            <a:ext cx="6050663" cy="54353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Тема1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2004-01-01T03:22:07Z</dcterms:created>
  <dcterms:modified xsi:type="dcterms:W3CDTF">2004-01-01T03:24:45Z</dcterms:modified>
</cp:coreProperties>
</file>