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scene3d>
              <a:camera prst="perspectiveRelaxedModerately">
                <a:rot lat="19800000" lon="0" rev="0"/>
              </a:camera>
              <a:lightRig rig="threePt" dir="t"/>
            </a:scene3d>
            <a:sp3d extrusionH="57150" prstMaterial="dkEdge">
              <a:bevelT w="38100" h="38100"/>
              <a:bevelB w="82550" h="38100" prst="coolSlant"/>
            </a:sp3d>
          </a:bodyPr>
          <a:lstStyle>
            <a:lvl1pPr>
              <a:defRPr>
                <a:ln>
                  <a:gradFill>
                    <a:gsLst>
                      <a:gs pos="0">
                        <a:schemeClr val="accent1">
                          <a:lumMod val="5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gradFill flip="none" rotWithShape="1">
                  <a:gsLst>
                    <a:gs pos="0">
                      <a:schemeClr val="accent1">
                        <a:lumMod val="5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  <a:alpha val="79000"/>
                      </a:schemeClr>
                    </a:gs>
                  </a:gsLst>
                  <a:lin ang="5400000" scaled="0"/>
                  <a:tileRect/>
                </a:gradFill>
                <a:effectLst>
                  <a:outerShdw blurRad="241300" dist="38100" dir="5400000" rotWithShape="0">
                    <a:schemeClr val="bg2">
                      <a:lumMod val="10000"/>
                      <a:alpha val="30000"/>
                    </a:scheme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scene3d>
              <a:camera prst="orthographicFront"/>
              <a:lightRig rig="threePt" dir="t"/>
            </a:scene3d>
            <a:sp3d extrusionH="57150" contourW="12700">
              <a:bevelT w="82550" h="38100" prst="coolSlant"/>
              <a:contourClr>
                <a:schemeClr val="bg2">
                  <a:lumMod val="25000"/>
                </a:schemeClr>
              </a:contourClr>
            </a:sp3d>
          </a:bodyPr>
          <a:lstStyle>
            <a:lvl1pPr marL="0" indent="0" algn="ctr">
              <a:buNone/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0963-2110-41D5-B02F-DDE8579731DC}" type="datetimeFigureOut">
              <a:rPr lang="ru-RU" smtClean="0"/>
              <a:t>01.01.2004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AF44-D71B-4A26-9D65-165C346C6A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0963-2110-41D5-B02F-DDE8579731DC}" type="datetimeFigureOut">
              <a:rPr lang="ru-RU" smtClean="0"/>
              <a:t>01.01.2004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AF44-D71B-4A26-9D65-165C346C6A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0963-2110-41D5-B02F-DDE8579731DC}" type="datetimeFigureOut">
              <a:rPr lang="ru-RU" smtClean="0"/>
              <a:t>01.01.2004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AF44-D71B-4A26-9D65-165C346C6A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0963-2110-41D5-B02F-DDE8579731DC}" type="datetimeFigureOut">
              <a:rPr lang="ru-RU" smtClean="0"/>
              <a:t>01.01.2004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AF44-D71B-4A26-9D65-165C346C6A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965193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00305"/>
            <a:ext cx="4040188" cy="362585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96519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00305"/>
            <a:ext cx="4041775" cy="362585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0963-2110-41D5-B02F-DDE8579731DC}" type="datetimeFigureOut">
              <a:rPr lang="ru-RU" smtClean="0"/>
              <a:t>01.01.2004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AF44-D71B-4A26-9D65-165C346C6A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0963-2110-41D5-B02F-DDE8579731DC}" type="datetimeFigureOut">
              <a:rPr lang="ru-RU" smtClean="0"/>
              <a:t>01.01.2004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AF44-D71B-4A26-9D65-165C346C6A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0963-2110-41D5-B02F-DDE8579731DC}" type="datetimeFigureOut">
              <a:rPr lang="ru-RU" smtClean="0"/>
              <a:t>01.01.2004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AF44-D71B-4A26-9D65-165C346C6A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0963-2110-41D5-B02F-DDE8579731DC}" type="datetimeFigureOut">
              <a:rPr lang="ru-RU" smtClean="0"/>
              <a:t>01.01.2004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AF44-D71B-4A26-9D65-165C346C6A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0963-2110-41D5-B02F-DDE8579731DC}" type="datetimeFigureOut">
              <a:rPr lang="ru-RU" smtClean="0"/>
              <a:t>01.01.2004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AF44-D71B-4A26-9D65-165C346C6A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0963-2110-41D5-B02F-DDE8579731DC}" type="datetimeFigureOut">
              <a:rPr lang="ru-RU" smtClean="0"/>
              <a:t>01.01.2004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6AF44-D71B-4A26-9D65-165C346C6A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5984" y="571480"/>
            <a:ext cx="6400816" cy="8461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perspectiveRelaxedModerately">
                <a:rot lat="19800000" lon="0" rev="0"/>
              </a:camera>
              <a:lightRig rig="threePt" dir="t"/>
            </a:scene3d>
            <a:sp3d extrusionH="57150" prstMaterial="dkEdge">
              <a:bevelT w="38100" h="38100"/>
              <a:bevelB w="82550" h="38100" prst="coolSlant"/>
            </a:sp3d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4414" y="1600200"/>
            <a:ext cx="747238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60963-2110-41D5-B02F-DDE8579731DC}" type="datetimeFigureOut">
              <a:rPr lang="ru-RU" smtClean="0"/>
              <a:t>01.01.2004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6AF44-D71B-4A26-9D65-165C346C6A3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ctr" defTabSz="914400" rtl="0" eaLnBrk="1" latinLnBrk="0" hangingPunct="1">
        <a:spcBef>
          <a:spcPct val="0"/>
        </a:spcBef>
        <a:buNone/>
        <a:defRPr lang="ru-RU" sz="3200" kern="1200" dirty="0">
          <a:ln>
            <a:gradFill>
              <a:gsLst>
                <a:gs pos="0">
                  <a:schemeClr val="accent1">
                    <a:lumMod val="5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gradFill flip="none" rotWithShape="1"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  <a:alpha val="79000"/>
                </a:schemeClr>
              </a:gs>
            </a:gsLst>
            <a:lin ang="5400000" scaled="0"/>
            <a:tileRect/>
          </a:gradFill>
          <a:effectLst>
            <a:outerShdw blurRad="241300" dist="38100" dir="5400000" rotWithShape="0">
              <a:schemeClr val="bg2">
                <a:lumMod val="10000"/>
                <a:alpha val="3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3"/>
        </a:buBlip>
        <a:defRPr sz="28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3"/>
        </a:buBlip>
        <a:defRPr sz="2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3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3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13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.MICROSOF-54E1BF.001\Мои документы\Мои результаты сканирования\2004-01 (янв)\сканирование0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16116" y="214290"/>
            <a:ext cx="6328402" cy="62151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10">
  <a:themeElements>
    <a:clrScheme name="8 марта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8 марта">
      <a:majorFont>
        <a:latin typeface="Segoe Script"/>
        <a:ea typeface=""/>
        <a:cs typeface=""/>
      </a:majorFont>
      <a:minorFont>
        <a:latin typeface="Segoe U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Тема10</Template>
  <TotalTime>2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Тема10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</cp:revision>
  <dcterms:created xsi:type="dcterms:W3CDTF">2003-12-31T21:17:53Z</dcterms:created>
  <dcterms:modified xsi:type="dcterms:W3CDTF">2003-12-31T21:20:11Z</dcterms:modified>
</cp:coreProperties>
</file>