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sldIdLst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96858-5BC6-456B-83C1-5C1AE8AE67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159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F2397-8278-48B3-906B-A5475B5D7E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143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E589E-D9E3-4EE9-9806-098F9EC883C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76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03BD4-F4DC-4FD9-8E5F-18469610AB1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ABC36-FE5E-4542-A338-7B31762F2D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280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CF95F-9211-4087-AB8D-80536FF6ADA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750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FA7AD-197D-429E-9B96-927F28C98D8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116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C6D58-5D98-4B5C-8475-3F8902763DE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677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AEFB3-230D-4A07-9AC2-ABFB2A13EDD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96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1BF27-4DA1-41A9-8549-94F4A09D1D0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337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BCA87-3EF8-4F04-BE58-3CB7DEDAC44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289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7101C-8C56-4D16-BA3B-A2F19C67BB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754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0598F-CD7D-4D14-93E1-7A86CB467C1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109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0F601-A0EE-46A6-8F3F-26E1A7E6744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5095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EADB6-08E0-4134-8BC1-5BFE2C45A3F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2133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03BD4-F4DC-4FD9-8E5F-18469610AB1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2793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ABC36-FE5E-4542-A338-7B31762F2D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2419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CF95F-9211-4087-AB8D-80536FF6ADA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949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FA7AD-197D-429E-9B96-927F28C98D8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8952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C6D58-5D98-4B5C-8475-3F8902763DE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7266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AEFB3-230D-4A07-9AC2-ABFB2A13EDD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9371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1BF27-4DA1-41A9-8549-94F4A09D1D0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126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89857-19F5-44D9-8BA1-BDEA2ABA3B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6139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BCA87-3EF8-4F04-BE58-3CB7DEDAC44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8707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0598F-CD7D-4D14-93E1-7A86CB467C1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195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0F601-A0EE-46A6-8F3F-26E1A7E6744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2948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EADB6-08E0-4134-8BC1-5BFE2C45A3F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4425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96858-5BC6-456B-83C1-5C1AE8AE67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863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7101C-8C56-4D16-BA3B-A2F19C67BB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8126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89857-19F5-44D9-8BA1-BDEA2ABA3B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6725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1E7FB-BFBC-46F4-8B10-3EA88982D9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9079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39048-85B1-4142-9610-6D9780B07F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0587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8C835-9BB4-42BE-8CA2-CD3937C9602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25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1E7FB-BFBC-46F4-8B10-3EA88982D9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2666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866C1-E6CD-4E73-9DDD-AA30696E18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4651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8C2C2-7734-4251-B8BB-A43CE3C613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4063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F4D6A-610F-4720-90B9-359811E536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5726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F2397-8278-48B3-906B-A5475B5D7E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8032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E589E-D9E3-4EE9-9806-098F9EC883C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5331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03BD4-F4DC-4FD9-8E5F-18469610AB1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848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ABC36-FE5E-4542-A338-7B31762F2D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0880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CF95F-9211-4087-AB8D-80536FF6ADA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124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FA7AD-197D-429E-9B96-927F28C98D8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4872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C6D58-5D98-4B5C-8475-3F8902763DE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77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39048-85B1-4142-9610-6D9780B07F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4258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AEFB3-230D-4A07-9AC2-ABFB2A13EDD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836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1BF27-4DA1-41A9-8549-94F4A09D1D0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8589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BCA87-3EF8-4F04-BE58-3CB7DEDAC44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6504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0598F-CD7D-4D14-93E1-7A86CB467C1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1262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0F601-A0EE-46A6-8F3F-26E1A7E6744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5331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EADB6-08E0-4134-8BC1-5BFE2C45A3F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274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96858-5BC6-456B-83C1-5C1AE8AE67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1602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7101C-8C56-4D16-BA3B-A2F19C67BB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0672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89857-19F5-44D9-8BA1-BDEA2ABA3B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0441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1E7FB-BFBC-46F4-8B10-3EA88982D9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603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8C835-9BB4-42BE-8CA2-CD3937C9602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4966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39048-85B1-4142-9610-6D9780B07F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1141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8C835-9BB4-42BE-8CA2-CD3937C9602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9048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866C1-E6CD-4E73-9DDD-AA30696E18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8172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8C2C2-7734-4251-B8BB-A43CE3C613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0981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F4D6A-610F-4720-90B9-359811E536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760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F2397-8278-48B3-906B-A5475B5D7E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4517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E589E-D9E3-4EE9-9806-098F9EC883C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782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484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484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18096-F4D2-4526-A840-669A5E2E590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8169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0AFEE-C523-4288-9339-4948027CF09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1609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CC772-6F8B-43C1-AAFA-DA71DC36BBA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811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866C1-E6CD-4E73-9DDD-AA30696E18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2596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38692-EA6B-4F00-9D9A-F175AFC2767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06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98904-EF5B-43AC-8304-AD858CBA4D8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6400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E1276-DF9B-4CB5-8D8F-7A37E99709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3470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AF320-E461-4D80-A2D2-B94F7AE2C3F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5825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DF9DD-D630-44FC-B9EA-FF622B5B3CF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73895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2B21F-347D-42B5-ABC0-A906F8DA966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0892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1C5F5-087F-4313-A5F6-C1299D848A6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3741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54B17-FC87-496A-B2D2-6C2F08677B2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49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8C2C2-7734-4251-B8BB-A43CE3C613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95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F4D6A-610F-4720-90B9-359811E536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03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056213-4BE2-48CF-B0F6-25272A1446C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B7E024-EAEF-4A2A-B678-A78C68428E11}" type="slidenum">
              <a:rPr lang="ru-RU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24185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B7E024-EAEF-4A2A-B678-A78C68428E11}" type="slidenum">
              <a:rPr lang="ru-RU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63718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056213-4BE2-48CF-B0F6-25272A1446C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87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B7E024-EAEF-4A2A-B678-A78C68428E11}" type="slidenum">
              <a:rPr lang="ru-RU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2436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056213-4BE2-48CF-B0F6-25272A1446C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410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3379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081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082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083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084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085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380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380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088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089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090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091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380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093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380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095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381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097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098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099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381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381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381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381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381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B53A35-EB41-4730-B250-6E5D95D6BEA5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382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5273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13" y="908050"/>
            <a:ext cx="2767012" cy="594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275"/>
            <a:ext cx="3411538" cy="414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9275"/>
            <a:ext cx="212407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908050"/>
            <a:ext cx="2916237" cy="291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941763"/>
            <a:ext cx="2916237" cy="291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0" y="0"/>
            <a:ext cx="96075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000066"/>
                </a:solidFill>
              </a:rPr>
              <a:t>Рыцарь – в средневековой Европе: феодал, тяжело вооружённый конный воин.</a:t>
            </a:r>
          </a:p>
        </p:txBody>
      </p:sp>
    </p:spTree>
    <p:extLst>
      <p:ext uri="{BB962C8B-B14F-4D97-AF65-F5344CB8AC3E}">
        <p14:creationId xmlns:p14="http://schemas.microsoft.com/office/powerpoint/2010/main" val="268148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FFCC"/>
            </a:gs>
            <a:gs pos="100000">
              <a:schemeClr val="accent2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900113" y="0"/>
            <a:ext cx="7632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4000" b="1" i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Посвящение в рыцари</a:t>
            </a: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3" y="765175"/>
            <a:ext cx="4265612" cy="609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428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575"/>
            <a:ext cx="9144000" cy="356235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WordArt 6"/>
          <p:cNvSpPr>
            <a:spLocks noChangeArrowheads="1" noChangeShapeType="1" noTextEdit="1"/>
          </p:cNvSpPr>
          <p:nvPr/>
        </p:nvSpPr>
        <p:spPr bwMode="auto">
          <a:xfrm>
            <a:off x="755650" y="188913"/>
            <a:ext cx="7777163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Рыцарский турнир</a:t>
            </a:r>
          </a:p>
        </p:txBody>
      </p:sp>
    </p:spTree>
    <p:extLst>
      <p:ext uri="{BB962C8B-B14F-4D97-AF65-F5344CB8AC3E}">
        <p14:creationId xmlns:p14="http://schemas.microsoft.com/office/powerpoint/2010/main" val="316230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3800" cy="357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463"/>
            <a:ext cx="4932363" cy="328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3" r="3767"/>
          <a:stretch>
            <a:fillRect/>
          </a:stretch>
        </p:blipFill>
        <p:spPr bwMode="auto">
          <a:xfrm>
            <a:off x="4895850" y="3573463"/>
            <a:ext cx="4248150" cy="328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0"/>
            <a:ext cx="4427537" cy="357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6" name="WordArt 7"/>
          <p:cNvSpPr>
            <a:spLocks noChangeArrowheads="1" noChangeShapeType="1" noTextEdit="1"/>
          </p:cNvSpPr>
          <p:nvPr/>
        </p:nvSpPr>
        <p:spPr bwMode="auto">
          <a:xfrm>
            <a:off x="2268538" y="2852738"/>
            <a:ext cx="4248150" cy="12350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Рыцарские замки</a:t>
            </a:r>
          </a:p>
        </p:txBody>
      </p:sp>
    </p:spTree>
    <p:extLst>
      <p:ext uri="{BB962C8B-B14F-4D97-AF65-F5344CB8AC3E}">
        <p14:creationId xmlns:p14="http://schemas.microsoft.com/office/powerpoint/2010/main" val="347588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68313" y="160338"/>
            <a:ext cx="8101012" cy="599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>
                <a:solidFill>
                  <a:srgbClr val="800000"/>
                </a:solidFill>
                <a:latin typeface="Arial" charset="0"/>
              </a:rPr>
              <a:t>Заповеди рыцаря:</a:t>
            </a:r>
            <a:br>
              <a:rPr lang="ru-RU" sz="2800" b="1" i="1">
                <a:solidFill>
                  <a:srgbClr val="800000"/>
                </a:solidFill>
                <a:latin typeface="Arial" charset="0"/>
              </a:rPr>
            </a:br>
            <a:r>
              <a:rPr lang="ru-RU" sz="2400" b="1">
                <a:solidFill>
                  <a:srgbClr val="000066"/>
                </a:solidFill>
                <a:latin typeface="Arial" charset="0"/>
              </a:rPr>
              <a:t>1. Верить в святую церковь и умереть за Христа.</a:t>
            </a:r>
            <a:br>
              <a:rPr lang="ru-RU" sz="2400" b="1">
                <a:solidFill>
                  <a:srgbClr val="000066"/>
                </a:solidFill>
                <a:latin typeface="Arial" charset="0"/>
              </a:rPr>
            </a:br>
            <a:r>
              <a:rPr lang="ru-RU" sz="2400" b="1">
                <a:solidFill>
                  <a:srgbClr val="000066"/>
                </a:solidFill>
                <a:latin typeface="Arial" charset="0"/>
              </a:rPr>
              <a:t>2. Защищать и оборонять папу и церковь.</a:t>
            </a:r>
            <a:br>
              <a:rPr lang="ru-RU" sz="2400" b="1">
                <a:solidFill>
                  <a:srgbClr val="000066"/>
                </a:solidFill>
                <a:latin typeface="Arial" charset="0"/>
              </a:rPr>
            </a:br>
            <a:r>
              <a:rPr lang="ru-RU" sz="2400" b="1">
                <a:solidFill>
                  <a:srgbClr val="000066"/>
                </a:solidFill>
                <a:latin typeface="Arial" charset="0"/>
              </a:rPr>
              <a:t>3. Защищать слабых и беззащитных, вдов и сирот.</a:t>
            </a:r>
            <a:br>
              <a:rPr lang="ru-RU" sz="2400" b="1">
                <a:solidFill>
                  <a:srgbClr val="000066"/>
                </a:solidFill>
                <a:latin typeface="Arial" charset="0"/>
              </a:rPr>
            </a:br>
            <a:r>
              <a:rPr lang="ru-RU" sz="2400" b="1">
                <a:solidFill>
                  <a:srgbClr val="000066"/>
                </a:solidFill>
                <a:latin typeface="Arial" charset="0"/>
              </a:rPr>
              <a:t>4. Чтить закон и порядок. Никогда не вынимать меч для беззакония.</a:t>
            </a:r>
            <a:br>
              <a:rPr lang="ru-RU" sz="2400" b="1">
                <a:solidFill>
                  <a:srgbClr val="000066"/>
                </a:solidFill>
                <a:latin typeface="Arial" charset="0"/>
              </a:rPr>
            </a:br>
            <a:r>
              <a:rPr lang="ru-RU" sz="2400" b="1">
                <a:solidFill>
                  <a:srgbClr val="000066"/>
                </a:solidFill>
                <a:latin typeface="Arial" charset="0"/>
              </a:rPr>
              <a:t>5. Никогда не отступать в бою. Лучше погибнуть, чем прослыть трусом.</a:t>
            </a:r>
            <a:br>
              <a:rPr lang="ru-RU" sz="2400" b="1">
                <a:solidFill>
                  <a:srgbClr val="000066"/>
                </a:solidFill>
                <a:latin typeface="Arial" charset="0"/>
              </a:rPr>
            </a:br>
            <a:r>
              <a:rPr lang="ru-RU" sz="2400" b="1">
                <a:solidFill>
                  <a:srgbClr val="000066"/>
                </a:solidFill>
                <a:latin typeface="Arial" charset="0"/>
              </a:rPr>
              <a:t>6. Быть справедливым, выполнять свои военные и феодальные обязательства, заниматься благотворительностью.</a:t>
            </a:r>
            <a:br>
              <a:rPr lang="ru-RU" sz="2400" b="1">
                <a:solidFill>
                  <a:srgbClr val="000066"/>
                </a:solidFill>
                <a:latin typeface="Arial" charset="0"/>
              </a:rPr>
            </a:br>
            <a:r>
              <a:rPr lang="ru-RU" sz="2400" b="1">
                <a:solidFill>
                  <a:srgbClr val="000066"/>
                </a:solidFill>
                <a:latin typeface="Arial" charset="0"/>
              </a:rPr>
              <a:t>7. Никогда не лгать. Быть верным своему слову.</a:t>
            </a:r>
            <a:br>
              <a:rPr lang="ru-RU" sz="2400" b="1">
                <a:solidFill>
                  <a:srgbClr val="000066"/>
                </a:solidFill>
                <a:latin typeface="Arial" charset="0"/>
              </a:rPr>
            </a:br>
            <a:r>
              <a:rPr lang="ru-RU" sz="2400" b="1">
                <a:solidFill>
                  <a:srgbClr val="000066"/>
                </a:solidFill>
                <a:latin typeface="Arial" charset="0"/>
              </a:rPr>
              <a:t>8. Быть щедрым, в первую очередь в отношении церкви.</a:t>
            </a:r>
            <a:br>
              <a:rPr lang="ru-RU" sz="2400" b="1">
                <a:solidFill>
                  <a:srgbClr val="000066"/>
                </a:solidFill>
                <a:latin typeface="Arial" charset="0"/>
              </a:rPr>
            </a:br>
            <a:r>
              <a:rPr lang="ru-RU" sz="2400" b="1">
                <a:solidFill>
                  <a:srgbClr val="000066"/>
                </a:solidFill>
                <a:latin typeface="Arial" charset="0"/>
              </a:rPr>
              <a:t>9. Любить своего короля. Уважать и защищать его.</a:t>
            </a:r>
            <a:r>
              <a:rPr lang="ru-RU" sz="2400">
                <a:solidFill>
                  <a:srgbClr val="000066"/>
                </a:solidFill>
                <a:latin typeface="Arial" charset="0"/>
              </a:rPr>
              <a:t/>
            </a:r>
            <a:br>
              <a:rPr lang="ru-RU" sz="2400">
                <a:solidFill>
                  <a:srgbClr val="000066"/>
                </a:solidFill>
                <a:latin typeface="Arial" charset="0"/>
              </a:rPr>
            </a:br>
            <a:endParaRPr lang="ru-RU" sz="2400">
              <a:solidFill>
                <a:srgbClr val="0000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69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41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844675"/>
            <a:ext cx="3521075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5508625" y="115888"/>
            <a:ext cx="3455988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800" b="1">
                <a:solidFill>
                  <a:srgbClr val="FFFF66"/>
                </a:solidFill>
              </a:rPr>
              <a:t>Иоганн Гутенберг – изобретатель ручного печатного станка</a:t>
            </a:r>
          </a:p>
        </p:txBody>
      </p:sp>
      <p:pic>
        <p:nvPicPr>
          <p:cNvPr id="22533" name="Picture 7" descr="kniga_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5589588"/>
            <a:ext cx="1728788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56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4"/>
          <p:cNvSpPr>
            <a:spLocks noChangeArrowheads="1" noChangeShapeType="1" noTextEdit="1"/>
          </p:cNvSpPr>
          <p:nvPr/>
        </p:nvSpPr>
        <p:spPr bwMode="auto">
          <a:xfrm>
            <a:off x="1042988" y="404813"/>
            <a:ext cx="7273925" cy="12239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Домашнее задание</a:t>
            </a: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900113" y="2492375"/>
            <a:ext cx="662463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000" b="1" i="1">
                <a:solidFill>
                  <a:srgbClr val="FFFFFF"/>
                </a:solidFill>
              </a:rPr>
              <a:t>С.15 – 21 пересказ, тетрадь: с. 7, № 1.</a:t>
            </a:r>
          </a:p>
        </p:txBody>
      </p:sp>
      <p:pic>
        <p:nvPicPr>
          <p:cNvPr id="23556" name="Picture 6" descr="kniga_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8" y="4005263"/>
            <a:ext cx="26162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" descr="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508500"/>
            <a:ext cx="966787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42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46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Оформление по умолчанию</vt:lpstr>
      <vt:lpstr>Текстура</vt:lpstr>
      <vt:lpstr>1_Текстура</vt:lpstr>
      <vt:lpstr>1_Оформление по умолчанию</vt:lpstr>
      <vt:lpstr>2_Текстура</vt:lpstr>
      <vt:lpstr>2_Оформление по умолчанию</vt:lpstr>
      <vt:lpstr>Занавес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Женя</dc:creator>
  <cp:lastModifiedBy>Женя</cp:lastModifiedBy>
  <cp:revision>1</cp:revision>
  <dcterms:created xsi:type="dcterms:W3CDTF">2012-11-04T17:09:24Z</dcterms:created>
  <dcterms:modified xsi:type="dcterms:W3CDTF">2012-11-04T17:11:39Z</dcterms:modified>
</cp:coreProperties>
</file>