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sldIdLst>
    <p:sldId id="257" r:id="rId6"/>
    <p:sldId id="258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96858-5BC6-456B-83C1-5C1AE8AE67A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648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F2397-8278-48B3-906B-A5475B5D7E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555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E589E-D9E3-4EE9-9806-098F9EC883C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806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96858-5BC6-456B-83C1-5C1AE8AE67A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843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7101C-8C56-4D16-BA3B-A2F19C67BBF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421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89857-19F5-44D9-8BA1-BDEA2ABA3BB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412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1E7FB-BFBC-46F4-8B10-3EA88982D9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467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39048-85B1-4142-9610-6D9780B07F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752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8C835-9BB4-42BE-8CA2-CD3937C9602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25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866C1-E6CD-4E73-9DDD-AA30696E18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8172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8C2C2-7734-4251-B8BB-A43CE3C613E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363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7101C-8C56-4D16-BA3B-A2F19C67BBF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171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F4D6A-610F-4720-90B9-359811E536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5807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F2397-8278-48B3-906B-A5475B5D7E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5045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E589E-D9E3-4EE9-9806-098F9EC883C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262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96858-5BC6-456B-83C1-5C1AE8AE67A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8618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7101C-8C56-4D16-BA3B-A2F19C67BBF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9805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89857-19F5-44D9-8BA1-BDEA2ABA3BB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5324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1E7FB-BFBC-46F4-8B10-3EA88982D9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15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39048-85B1-4142-9610-6D9780B07F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9314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8C835-9BB4-42BE-8CA2-CD3937C9602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7540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866C1-E6CD-4E73-9DDD-AA30696E18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634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89857-19F5-44D9-8BA1-BDEA2ABA3BB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730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8C2C2-7734-4251-B8BB-A43CE3C613E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7281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F4D6A-610F-4720-90B9-359811E536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1244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F2397-8278-48B3-906B-A5475B5D7E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883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E589E-D9E3-4EE9-9806-098F9EC883C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1135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96858-5BC6-456B-83C1-5C1AE8AE67A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2238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7101C-8C56-4D16-BA3B-A2F19C67BBF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8895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89857-19F5-44D9-8BA1-BDEA2ABA3BB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984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1E7FB-BFBC-46F4-8B10-3EA88982D9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544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39048-85B1-4142-9610-6D9780B07F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0121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8C835-9BB4-42BE-8CA2-CD3937C9602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413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1E7FB-BFBC-46F4-8B10-3EA88982D9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4078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866C1-E6CD-4E73-9DDD-AA30696E18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6336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8C2C2-7734-4251-B8BB-A43CE3C613E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8189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F4D6A-610F-4720-90B9-359811E536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7159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F2397-8278-48B3-906B-A5475B5D7E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9571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E589E-D9E3-4EE9-9806-098F9EC883C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0834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96858-5BC6-456B-83C1-5C1AE8AE67A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082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7101C-8C56-4D16-BA3B-A2F19C67BBF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4471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89857-19F5-44D9-8BA1-BDEA2ABA3BB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0661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1E7FB-BFBC-46F4-8B10-3EA88982D9E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7647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39048-85B1-4142-9610-6D9780B07F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009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39048-85B1-4142-9610-6D9780B07F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6178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8C835-9BB4-42BE-8CA2-CD3937C9602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6285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866C1-E6CD-4E73-9DDD-AA30696E18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9900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8C2C2-7734-4251-B8BB-A43CE3C613E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938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F4D6A-610F-4720-90B9-359811E536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2451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F2397-8278-48B3-906B-A5475B5D7E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6763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E589E-D9E3-4EE9-9806-098F9EC883C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505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8C835-9BB4-42BE-8CA2-CD3937C9602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889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866C1-E6CD-4E73-9DDD-AA30696E185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283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8C2C2-7734-4251-B8BB-A43CE3C613E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671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F4D6A-610F-4720-90B9-359811E536D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225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056213-4BE2-48CF-B0F6-25272A1446C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730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056213-4BE2-48CF-B0F6-25272A1446C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639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056213-4BE2-48CF-B0F6-25272A1446C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672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056213-4BE2-48CF-B0F6-25272A1446C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135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056213-4BE2-48CF-B0F6-25272A1446C7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893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rgbClr val="3399FF"/>
          </a:fgClr>
          <a:bgClr>
            <a:srgbClr val="00CC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62553"/>
            <a:ext cx="2403516" cy="4222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2334825"/>
            <a:ext cx="2502789" cy="422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5" name="WordArt 7"/>
          <p:cNvSpPr>
            <a:spLocks noChangeArrowheads="1" noChangeShapeType="1" noTextEdit="1"/>
          </p:cNvSpPr>
          <p:nvPr/>
        </p:nvSpPr>
        <p:spPr bwMode="auto">
          <a:xfrm rot="5400000">
            <a:off x="1318419" y="3009106"/>
            <a:ext cx="6264275" cy="766763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Arial"/>
              </a:rPr>
              <a:t>Древняя Греция</a:t>
            </a:r>
          </a:p>
        </p:txBody>
      </p:sp>
    </p:spTree>
    <p:extLst>
      <p:ext uri="{BB962C8B-B14F-4D97-AF65-F5344CB8AC3E}">
        <p14:creationId xmlns:p14="http://schemas.microsoft.com/office/powerpoint/2010/main" val="156535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4"/>
          <p:cNvSpPr>
            <a:spLocks noChangeArrowheads="1" noChangeShapeType="1" noTextEdit="1"/>
          </p:cNvSpPr>
          <p:nvPr/>
        </p:nvSpPr>
        <p:spPr bwMode="auto">
          <a:xfrm>
            <a:off x="900113" y="333375"/>
            <a:ext cx="7056437" cy="1728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Средневековье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1979613" y="5373688"/>
            <a:ext cx="67691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3600" b="1">
                <a:solidFill>
                  <a:srgbClr val="000000"/>
                </a:solidFill>
              </a:rPr>
              <a:t>конец  </a:t>
            </a:r>
            <a:r>
              <a:rPr lang="en-US" sz="3600" b="1">
                <a:solidFill>
                  <a:srgbClr val="000000"/>
                </a:solidFill>
              </a:rPr>
              <a:t>V  </a:t>
            </a:r>
            <a:r>
              <a:rPr lang="ru-RU" sz="3600" b="1">
                <a:solidFill>
                  <a:srgbClr val="000000"/>
                </a:solidFill>
              </a:rPr>
              <a:t>- </a:t>
            </a:r>
            <a:r>
              <a:rPr lang="en-US" sz="3600" b="1">
                <a:solidFill>
                  <a:srgbClr val="000000"/>
                </a:solidFill>
              </a:rPr>
              <a:t>  XV</a:t>
            </a:r>
            <a:r>
              <a:rPr lang="ru-RU" sz="3600" b="1">
                <a:solidFill>
                  <a:srgbClr val="000000"/>
                </a:solidFill>
              </a:rPr>
              <a:t> века</a:t>
            </a:r>
          </a:p>
        </p:txBody>
      </p:sp>
      <p:sp>
        <p:nvSpPr>
          <p:cNvPr id="13316" name="WordArt 6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2051050" y="3573463"/>
            <a:ext cx="453707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средние века</a:t>
            </a:r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3708400" y="2349500"/>
            <a:ext cx="1655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2400" b="1">
                <a:solidFill>
                  <a:srgbClr val="000000"/>
                </a:solidFill>
              </a:rPr>
              <a:t>или</a:t>
            </a:r>
          </a:p>
        </p:txBody>
      </p:sp>
    </p:spTree>
    <p:extLst>
      <p:ext uri="{BB962C8B-B14F-4D97-AF65-F5344CB8AC3E}">
        <p14:creationId xmlns:p14="http://schemas.microsoft.com/office/powerpoint/2010/main" val="104600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4"/>
          <p:cNvSpPr>
            <a:spLocks noChangeArrowheads="1" noChangeShapeType="1" noTextEdit="1"/>
          </p:cNvSpPr>
          <p:nvPr/>
        </p:nvSpPr>
        <p:spPr bwMode="auto">
          <a:xfrm>
            <a:off x="684213" y="333375"/>
            <a:ext cx="7200900" cy="1341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христианство</a:t>
            </a:r>
          </a:p>
        </p:txBody>
      </p:sp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59629"/>
            <a:ext cx="3263457" cy="2178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4195" y="3648735"/>
            <a:ext cx="2934685" cy="2200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611188" y="5589588"/>
            <a:ext cx="40481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000000"/>
                </a:solidFill>
              </a:rPr>
              <a:t>Храм Гроба Господня</a:t>
            </a:r>
          </a:p>
        </p:txBody>
      </p:sp>
      <p:sp>
        <p:nvSpPr>
          <p:cNvPr id="14342" name="Rectangle 9"/>
          <p:cNvSpPr>
            <a:spLocks noChangeArrowheads="1"/>
          </p:cNvSpPr>
          <p:nvPr/>
        </p:nvSpPr>
        <p:spPr bwMode="auto">
          <a:xfrm>
            <a:off x="5580063" y="3068638"/>
            <a:ext cx="3327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000000"/>
                </a:solidFill>
              </a:rPr>
              <a:t>Храм Цандрыпша</a:t>
            </a:r>
          </a:p>
        </p:txBody>
      </p:sp>
    </p:spTree>
    <p:extLst>
      <p:ext uri="{BB962C8B-B14F-4D97-AF65-F5344CB8AC3E}">
        <p14:creationId xmlns:p14="http://schemas.microsoft.com/office/powerpoint/2010/main" val="58063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4"/>
          <p:cNvSpPr>
            <a:spLocks noChangeArrowheads="1" noChangeShapeType="1" noTextEdit="1"/>
          </p:cNvSpPr>
          <p:nvPr/>
        </p:nvSpPr>
        <p:spPr bwMode="auto">
          <a:xfrm>
            <a:off x="468313" y="765175"/>
            <a:ext cx="3744912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Ислам</a:t>
            </a:r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765" y="2564904"/>
            <a:ext cx="3072007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861"/>
          <a:stretch>
            <a:fillRect/>
          </a:stretch>
        </p:blipFill>
        <p:spPr bwMode="auto">
          <a:xfrm>
            <a:off x="5303880" y="765175"/>
            <a:ext cx="3120040" cy="4536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732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4"/>
          <p:cNvSpPr>
            <a:spLocks noChangeArrowheads="1" noChangeShapeType="1" noTextEdit="1"/>
          </p:cNvSpPr>
          <p:nvPr/>
        </p:nvSpPr>
        <p:spPr bwMode="auto">
          <a:xfrm>
            <a:off x="900113" y="188913"/>
            <a:ext cx="5256212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Буддизм</a:t>
            </a:r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802" y="4005064"/>
            <a:ext cx="3159922" cy="2199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5349" y="2253647"/>
            <a:ext cx="2627635" cy="3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179388" y="3357563"/>
            <a:ext cx="2165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>
                <a:solidFill>
                  <a:srgbClr val="000000"/>
                </a:solidFill>
              </a:rPr>
              <a:t>Ангкор-Ват</a:t>
            </a:r>
          </a:p>
        </p:txBody>
      </p:sp>
      <p:sp>
        <p:nvSpPr>
          <p:cNvPr id="16390" name="Rectangle 8"/>
          <p:cNvSpPr>
            <a:spLocks noChangeArrowheads="1"/>
          </p:cNvSpPr>
          <p:nvPr/>
        </p:nvSpPr>
        <p:spPr bwMode="auto">
          <a:xfrm>
            <a:off x="5076278" y="1535112"/>
            <a:ext cx="2155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err="1">
                <a:solidFill>
                  <a:srgbClr val="000000"/>
                </a:solidFill>
              </a:rPr>
              <a:t>Махабодхи</a:t>
            </a:r>
            <a:endParaRPr lang="ru-RU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87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21</Words>
  <Application>Microsoft Office PowerPoint</Application>
  <PresentationFormat>Экран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Женя</dc:creator>
  <cp:lastModifiedBy>Женя</cp:lastModifiedBy>
  <cp:revision>10</cp:revision>
  <dcterms:created xsi:type="dcterms:W3CDTF">2012-11-04T16:58:03Z</dcterms:created>
  <dcterms:modified xsi:type="dcterms:W3CDTF">2012-11-04T17:08:57Z</dcterms:modified>
</cp:coreProperties>
</file>