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2235-F2A5-4D16-B204-52C283DE0845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DE7F-7423-467A-A3BA-E172A94F1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2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AE2CE-D691-472F-BC57-2FE786C76924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Древние народы создали великие цивилизации. Интересно, как прошлое Древнего Египта используется в современном мире, что из изобретенного египтянами до сих пор  применяется человечеством. Поэтому объектом моей работы  стал Древний Египет</a:t>
            </a:r>
          </a:p>
        </p:txBody>
      </p:sp>
      <p:sp>
        <p:nvSpPr>
          <p:cNvPr id="256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4EBFA37-098C-483B-A379-1D2180D4CB8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2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9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0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4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9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1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4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1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4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52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93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1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5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7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7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6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6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91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53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84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17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33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78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2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2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45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86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56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7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9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86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7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62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62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13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6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31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72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70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0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9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61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59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3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45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2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03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79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34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13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31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29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89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2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2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54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91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29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44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56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21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2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03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7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6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4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8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Тема урока:</a:t>
            </a: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489825" cy="2063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</a:rPr>
              <a:t>"Средние века:</a:t>
            </a:r>
          </a:p>
        </p:txBody>
      </p:sp>
      <p:sp>
        <p:nvSpPr>
          <p:cNvPr id="5124" name="WordArt 6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8424863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/>
              </a:rPr>
              <a:t>время рыцарей и замков"</a:t>
            </a:r>
          </a:p>
        </p:txBody>
      </p:sp>
    </p:spTree>
    <p:extLst>
      <p:ext uri="{BB962C8B-B14F-4D97-AF65-F5344CB8AC3E}">
        <p14:creationId xmlns:p14="http://schemas.microsoft.com/office/powerpoint/2010/main" val="15718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7-3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68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571500"/>
            <a:ext cx="7772400" cy="185737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Древний Египет</a:t>
            </a:r>
          </a:p>
        </p:txBody>
      </p:sp>
      <p:sp>
        <p:nvSpPr>
          <p:cNvPr id="6148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pic>
        <p:nvPicPr>
          <p:cNvPr id="6149" name="Содержимое 3" descr="118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5216525"/>
            <a:ext cx="26304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588"/>
            <a:ext cx="9144000" cy="59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3" y="0"/>
            <a:ext cx="7920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>
                <a:solidFill>
                  <a:srgbClr val="000000"/>
                </a:solidFill>
              </a:rPr>
              <a:t>Древняя Греция</a:t>
            </a:r>
          </a:p>
        </p:txBody>
      </p:sp>
    </p:spTree>
    <p:extLst>
      <p:ext uri="{BB962C8B-B14F-4D97-AF65-F5344CB8AC3E}">
        <p14:creationId xmlns:p14="http://schemas.microsoft.com/office/powerpoint/2010/main" val="37564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68313" y="0"/>
            <a:ext cx="7488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>
                <a:solidFill>
                  <a:srgbClr val="000000"/>
                </a:solidFill>
              </a:rPr>
              <a:t>Древний Рим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14375"/>
            <a:ext cx="76327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71775" y="549275"/>
            <a:ext cx="3830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Римский форум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</a:endParaRPr>
          </a:p>
        </p:txBody>
      </p:sp>
      <p:pic>
        <p:nvPicPr>
          <p:cNvPr id="9220" name="Picture 6" descr="baby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4508500"/>
            <a:ext cx="106203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76600" y="260350"/>
            <a:ext cx="2203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Пантеон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</a:endParaRPr>
          </a:p>
        </p:txBody>
      </p:sp>
      <p:pic>
        <p:nvPicPr>
          <p:cNvPr id="10244" name="Picture 6" descr="baby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0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3188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24213"/>
            <a:ext cx="5580062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5508625" y="692150"/>
            <a:ext cx="3240088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cs typeface="Arial"/>
              </a:rPr>
              <a:t>Древний</a:t>
            </a:r>
          </a:p>
        </p:txBody>
      </p:sp>
      <p:sp>
        <p:nvSpPr>
          <p:cNvPr id="5127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3850" y="3933825"/>
            <a:ext cx="2808288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cs typeface="Arial"/>
              </a:rPr>
              <a:t>Египет</a:t>
            </a:r>
          </a:p>
        </p:txBody>
      </p:sp>
      <p:pic>
        <p:nvPicPr>
          <p:cNvPr id="11270" name="Picture 8" descr="baby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87975"/>
            <a:ext cx="10112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Презентация PowerPoint</vt:lpstr>
      <vt:lpstr>          Древний Египет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3</cp:revision>
  <dcterms:created xsi:type="dcterms:W3CDTF">2012-11-04T16:53:18Z</dcterms:created>
  <dcterms:modified xsi:type="dcterms:W3CDTF">2012-11-04T16:57:42Z</dcterms:modified>
</cp:coreProperties>
</file>