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72" r:id="rId6"/>
    <p:sldId id="268" r:id="rId7"/>
    <p:sldId id="269" r:id="rId8"/>
    <p:sldId id="270" r:id="rId9"/>
    <p:sldId id="274" r:id="rId10"/>
    <p:sldId id="271" r:id="rId11"/>
    <p:sldId id="273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81F5-87A7-4DF5-B943-19727D50B6AE}" type="datetimeFigureOut">
              <a:rPr lang="ru-RU" smtClean="0"/>
              <a:t>24.10.2009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54E3D-2C69-4BA5-8634-8E8CEFF9EA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54E3D-2C69-4BA5-8634-8E8CEFF9EAD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6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advClick="0" advTm="2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D:\Mutter\shezhin_w_g-pozowi_menja-2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4714907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effectLst/>
                <a:latin typeface="IzhitsaC" pitchFamily="34" charset="0"/>
              </a:rPr>
              <a:t>Братья</a:t>
            </a:r>
            <a:r>
              <a:rPr lang="ru-RU" sz="8800" b="1" dirty="0" smtClean="0">
                <a:effectLst/>
              </a:rPr>
              <a:t>  </a:t>
            </a:r>
            <a:r>
              <a:rPr lang="ru-RU" sz="8800" b="1" dirty="0" smtClean="0">
                <a:effectLst/>
                <a:latin typeface="IzhitsaC" pitchFamily="34" charset="0"/>
              </a:rPr>
              <a:t>Бондаренко</a:t>
            </a:r>
            <a:endParaRPr lang="ru-RU" sz="8800" b="1" dirty="0">
              <a:effectLst/>
              <a:latin typeface="Izhitsa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12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7829574" cy="116205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Совместно написали 16 книг сказок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3" y="2357430"/>
            <a:ext cx="7758140" cy="3768735"/>
          </a:xfrm>
        </p:spPr>
        <p:txBody>
          <a:bodyPr/>
          <a:lstStyle/>
          <a:p>
            <a:r>
              <a:rPr lang="ru-RU" dirty="0" smtClean="0"/>
              <a:t>«Песня скрипки:</a:t>
            </a:r>
          </a:p>
          <a:p>
            <a:r>
              <a:rPr lang="ru-RU" dirty="0" smtClean="0"/>
              <a:t>«Кремешки»</a:t>
            </a:r>
          </a:p>
          <a:p>
            <a:r>
              <a:rPr lang="ru-RU" dirty="0" smtClean="0"/>
              <a:t>«Галя и солнышко»</a:t>
            </a:r>
          </a:p>
          <a:p>
            <a:r>
              <a:rPr lang="ru-RU" dirty="0" smtClean="0"/>
              <a:t>«Горицвет»</a:t>
            </a:r>
          </a:p>
          <a:p>
            <a:r>
              <a:rPr lang="ru-RU" dirty="0" smtClean="0"/>
              <a:t>«Сказки черепахи </a:t>
            </a:r>
            <a:r>
              <a:rPr lang="ru-RU" dirty="0" err="1" smtClean="0"/>
              <a:t>Кири</a:t>
            </a:r>
            <a:r>
              <a:rPr lang="ru-RU" dirty="0" smtClean="0"/>
              <a:t> – Бум»</a:t>
            </a:r>
          </a:p>
          <a:p>
            <a:r>
              <a:rPr lang="ru-RU" dirty="0" smtClean="0"/>
              <a:t>«Три весёлых Зайца» и другие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357430"/>
            <a:ext cx="3008313" cy="376873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7829574" cy="116205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Сказки переведены на языки других народов: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86769" cy="376873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Немецкий</a:t>
            </a:r>
          </a:p>
          <a:p>
            <a:pPr algn="ctr"/>
            <a:r>
              <a:rPr lang="ru-RU" sz="3600" b="1" dirty="0" smtClean="0"/>
              <a:t>Болгарский</a:t>
            </a:r>
          </a:p>
          <a:p>
            <a:pPr algn="ctr"/>
            <a:r>
              <a:rPr lang="ru-RU" sz="3600" b="1" dirty="0"/>
              <a:t>У</a:t>
            </a:r>
            <a:r>
              <a:rPr lang="ru-RU" sz="3600" b="1" dirty="0" smtClean="0"/>
              <a:t>краинский</a:t>
            </a:r>
          </a:p>
          <a:p>
            <a:pPr algn="ctr"/>
            <a:r>
              <a:rPr lang="ru-RU" sz="3600" b="1" dirty="0"/>
              <a:t>У</a:t>
            </a:r>
            <a:r>
              <a:rPr lang="ru-RU" sz="3600" b="1" dirty="0" smtClean="0"/>
              <a:t>збекский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357430"/>
            <a:ext cx="3008313" cy="376873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Имя Владимира Бондаренко присвоено одной из библиотек города Чапаевска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2133601"/>
            <a:ext cx="7072362" cy="122396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Открыта мемориальная доска на доме в городе Чапаевске, где жил писатель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4143380"/>
            <a:ext cx="7358114" cy="150019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Учреждена стипендия имени Владимира Бондаренко для победителей ежегодного городского конкурса школьных сочинений</a:t>
            </a:r>
            <a:endParaRPr lang="ru-RU" dirty="0"/>
          </a:p>
        </p:txBody>
      </p:sp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714356"/>
            <a:ext cx="4257678" cy="264320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j-lt"/>
              </a:rPr>
              <a:t>Бондаренко</a:t>
            </a:r>
          </a:p>
          <a:p>
            <a:r>
              <a:rPr lang="ru-RU" sz="4000" b="1" dirty="0" smtClean="0">
                <a:latin typeface="+mj-lt"/>
              </a:rPr>
              <a:t>Вениамин </a:t>
            </a:r>
          </a:p>
          <a:p>
            <a:r>
              <a:rPr lang="ru-RU" sz="4000" b="1" dirty="0">
                <a:latin typeface="+mj-lt"/>
              </a:rPr>
              <a:t>Н</a:t>
            </a:r>
            <a:r>
              <a:rPr lang="ru-RU" sz="4000" b="1" dirty="0" smtClean="0">
                <a:latin typeface="+mj-lt"/>
              </a:rPr>
              <a:t>икифорович</a:t>
            </a:r>
            <a:endParaRPr lang="ru-RU" sz="4000" b="1" dirty="0"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mainimg" descr="Вениамин Никифорович Бондаренко (1926-1999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ezhin_w_g-pozowi_menj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857232"/>
            <a:ext cx="3757612" cy="350046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Родился  </a:t>
            </a:r>
          </a:p>
          <a:p>
            <a:r>
              <a:rPr lang="ru-RU" sz="4000" b="1" dirty="0" smtClean="0"/>
              <a:t>                                                      26 февраля 1926 года</a:t>
            </a:r>
            <a:endParaRPr lang="ru-RU" sz="4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mainimg" descr="Вениамин Никифорович Бондаренко (1926-1999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714356"/>
            <a:ext cx="4257678" cy="26432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Место рождения: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2643182"/>
            <a:ext cx="3571900" cy="33575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Село </a:t>
            </a:r>
            <a:r>
              <a:rPr lang="ru-RU" sz="2800" b="1" dirty="0" smtClean="0"/>
              <a:t>Преображенка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err="1" smtClean="0"/>
              <a:t>Безенчукского</a:t>
            </a:r>
            <a:r>
              <a:rPr lang="ru-RU" sz="2400" b="1" dirty="0" smtClean="0"/>
              <a:t> района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Куйбышевской</a:t>
            </a:r>
          </a:p>
          <a:p>
            <a:pPr algn="ctr"/>
            <a:r>
              <a:rPr lang="ru-RU" sz="3200" b="1" dirty="0" smtClean="0"/>
              <a:t>области</a:t>
            </a:r>
            <a:endParaRPr lang="ru-RU" sz="2400" b="1" dirty="0"/>
          </a:p>
        </p:txBody>
      </p:sp>
      <p:pic>
        <p:nvPicPr>
          <p:cNvPr id="5" name="mainimg" descr="Вениамин Никифорович Бондаренко (1926-1999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714356"/>
            <a:ext cx="4257678" cy="26432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Работал: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2643182"/>
            <a:ext cx="3571900" cy="33575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Редактором в газете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Редактором на Куйбышевском телевидении</a:t>
            </a:r>
            <a:endParaRPr lang="ru-RU" sz="2400" b="1" dirty="0"/>
          </a:p>
        </p:txBody>
      </p:sp>
      <p:pic>
        <p:nvPicPr>
          <p:cNvPr id="5" name="mainimg" descr="Вениамин Никифорович Бондаренко (1926-1999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3053"/>
            <a:ext cx="3643338" cy="3013071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Бондаренко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Владимир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Никифорович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mainimg" descr="Владимир Бондаренко – человек волшебной сказки (1932-200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00042"/>
            <a:ext cx="36433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3429024" cy="421484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Родился  </a:t>
            </a:r>
          </a:p>
          <a:p>
            <a:r>
              <a:rPr lang="ru-RU" sz="4000" b="1" dirty="0" smtClean="0"/>
              <a:t>                                                       15 ноября 1932года</a:t>
            </a:r>
          </a:p>
          <a:p>
            <a:endParaRPr lang="ru-RU" sz="3600" b="1" dirty="0" smtClean="0"/>
          </a:p>
          <a:p>
            <a:pPr>
              <a:buNone/>
            </a:pP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mainimg" descr="Владимир Бондаренко – человек волшебной сказки (1932-200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142984"/>
            <a:ext cx="36433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3857652" cy="314327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МЕСТО РОЖДЕНИЯ:</a:t>
            </a:r>
          </a:p>
          <a:p>
            <a:endParaRPr lang="ru-RU" sz="3600" b="1" dirty="0" smtClean="0"/>
          </a:p>
          <a:p>
            <a:r>
              <a:rPr lang="ru-RU" sz="2800" b="1" dirty="0" smtClean="0"/>
              <a:t>СЕЛО Преображенка</a:t>
            </a:r>
          </a:p>
          <a:p>
            <a:endParaRPr lang="ru-RU" sz="2800" b="1" dirty="0" smtClean="0"/>
          </a:p>
          <a:p>
            <a:r>
              <a:rPr lang="ru-RU" sz="2800" b="1" dirty="0" err="1" smtClean="0"/>
              <a:t>Безенчукского</a:t>
            </a:r>
            <a:r>
              <a:rPr lang="ru-RU" sz="2800" b="1" dirty="0" smtClean="0"/>
              <a:t> района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Куйбышевской области </a:t>
            </a:r>
            <a:r>
              <a:rPr lang="ru-RU" b="1" dirty="0" smtClean="0"/>
              <a:t>    </a:t>
            </a:r>
            <a:r>
              <a:rPr lang="ru-RU" sz="3600" b="1" dirty="0" smtClean="0"/>
              <a:t>                 </a:t>
            </a:r>
          </a:p>
          <a:p>
            <a:endParaRPr lang="ru-RU" sz="3600" b="1" dirty="0" smtClean="0"/>
          </a:p>
          <a:p>
            <a:pPr>
              <a:buNone/>
            </a:pP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1435102"/>
            <a:ext cx="3500462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mainimg" descr="Владимир Бондаренко – человек волшебной сказки (1932-200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571480"/>
            <a:ext cx="36433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3757612" cy="314327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Работал:</a:t>
            </a:r>
          </a:p>
          <a:p>
            <a:endParaRPr lang="ru-RU" sz="3600" b="1" dirty="0" smtClean="0"/>
          </a:p>
          <a:p>
            <a:r>
              <a:rPr lang="ru-RU" sz="2800" b="1" dirty="0" smtClean="0"/>
              <a:t>Редактором газет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Учителем в сельской школе</a:t>
            </a:r>
            <a:r>
              <a:rPr lang="ru-RU" b="1" dirty="0" smtClean="0"/>
              <a:t>    </a:t>
            </a:r>
            <a:r>
              <a:rPr lang="ru-RU" sz="3600" b="1" dirty="0" smtClean="0"/>
              <a:t>                 </a:t>
            </a:r>
          </a:p>
          <a:p>
            <a:endParaRPr lang="ru-RU" sz="3600" b="1" dirty="0" smtClean="0"/>
          </a:p>
          <a:p>
            <a:pPr>
              <a:buNone/>
            </a:pP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mainimg" descr="Владимир Бондаренко – человек волшебной сказки (1932-200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642918"/>
            <a:ext cx="36433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134</Words>
  <Application>Microsoft Office PowerPoint</Application>
  <PresentationFormat>Экран (4:3)</PresentationFormat>
  <Paragraphs>54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Братья  Бондаренко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Совместно написали 16 книг сказок</vt:lpstr>
      <vt:lpstr>Сказки переведены на языки других народов:</vt:lpstr>
      <vt:lpstr>Имя Владимира Бондаренко присвоено одной из библиотек города Чапаевска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Братья  Бондаренко</dc:title>
  <dc:creator>1</dc:creator>
  <cp:lastModifiedBy>1</cp:lastModifiedBy>
  <cp:revision>33</cp:revision>
  <dcterms:created xsi:type="dcterms:W3CDTF">2009-10-14T10:35:14Z</dcterms:created>
  <dcterms:modified xsi:type="dcterms:W3CDTF">2009-10-24T10:04:43Z</dcterms:modified>
</cp:coreProperties>
</file>