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00B050"/>
                </a:solidFill>
              </a:rPr>
              <a:t>Консультация для родителей</a:t>
            </a: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Правила безопасного поведения ребенка на дороге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900igr.net/datas/chelovek/PDD-3.files/0003-003-Pravila-dvizhenija-vazhnaja-nauk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200799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35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898776" cy="5865515"/>
          </a:xfrm>
        </p:spPr>
        <p:txBody>
          <a:bodyPr>
            <a:normAutofit/>
          </a:bodyPr>
          <a:lstStyle/>
          <a:p>
            <a:r>
              <a:rPr lang="ru-RU" dirty="0" smtClean="0"/>
              <a:t>	</a:t>
            </a:r>
          </a:p>
          <a:p>
            <a:endParaRPr lang="ru-RU" dirty="0"/>
          </a:p>
          <a:p>
            <a:r>
              <a:rPr lang="ru-RU" dirty="0" smtClean="0"/>
              <a:t>	Вопрос безопасности ребенка на улице наиболее актуален для родителей в современном мире. Поэтому воспитывать ответственность у ребенка необходимо с малых лет. Чем раньше родители донесут до малыша правила безопасного поведения на улице, тем прочнее усвоятся они ребенком и впоследствии станут нормой поведения.</a:t>
            </a:r>
          </a:p>
          <a:p>
            <a:r>
              <a:rPr lang="ru-RU" dirty="0" smtClean="0"/>
              <a:t>	Знакомя детей с правилами дорожного движения, культурой поведения на улице, следует помнить, что эта работа требует формирования таких качеств личности, как внимание, ответственность за свое поведение, осторожность.</a:t>
            </a:r>
          </a:p>
          <a:p>
            <a:r>
              <a:rPr lang="ru-RU" dirty="0" smtClean="0"/>
              <a:t>	Идеальный момент формирования у детей навыков безопасного поведения на улице – это дорога из дома в детский сад и обратно. И , что очень важно у ребенка всегда должен быть личный пример соблюдения родителями всех без исключения правил дорожного движения.</a:t>
            </a:r>
            <a:endParaRPr lang="ru-RU" dirty="0"/>
          </a:p>
        </p:txBody>
      </p:sp>
      <p:pic>
        <p:nvPicPr>
          <p:cNvPr id="5" name="Объект 4" descr="http://www.edu.cap.ru/home/3943/2013/bann/shcbesop/shbes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665956"/>
            <a:ext cx="4308599" cy="5067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116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Правила безопасного поведения ребенка на улице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/>
              <a:t>Нельзя играть на проезжей части дороги и на тротуаре.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/>
              <a:t>Переходить улицу можно только по пешеходным переходам, которые обозначаются специальным знаком.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/>
              <a:t>Прежде чем переходить дорогу по пешеходному переходу «зебра», нужно всегда .посмотреть сначала налево, затем посмотреть направо. Если машин поблизости нет , можно переходить дорогу.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/>
              <a:t>Вне населенных пунктов детям разрешается идти только со взрослыми по краю дороги навстречу машинам 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/>
              <a:t>Ни в коем случае нельзя выбегать на дорогу. Перед дорогой надо остановиться.</a:t>
            </a:r>
            <a:endParaRPr lang="ru-RU" dirty="0"/>
          </a:p>
        </p:txBody>
      </p:sp>
      <p:pic>
        <p:nvPicPr>
          <p:cNvPr id="5" name="Объект 4" descr="http://edugia.ru/tw_files2/urls_5/437/d-436015/436015_html_m23b9c83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908720"/>
            <a:ext cx="5184575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289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3161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008313" cy="58655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	</a:t>
            </a:r>
            <a:r>
              <a:rPr lang="ru-RU" sz="1500" dirty="0" smtClean="0"/>
              <a:t>Все эти понятия ребенок усвоит прочно, если говорить с ним о правилах дорожного движения систематически, ненавязчиво, используя различные ситуации во дворе, на улице, на дороге в качестве примера. Полезно отметить для ребенка, что нарушители правил дорожного движения рискуют попасть под машину.</a:t>
            </a:r>
          </a:p>
          <a:p>
            <a:pPr algn="just"/>
            <a:r>
              <a:rPr lang="ru-RU" sz="1500" dirty="0" smtClean="0"/>
              <a:t>	Однако, ни в коем случае нельзя запугивать ребенка, вызывая у него тем самым панический страх перед транспортом, так как это вызовет лишь невнимательность и беспечность.</a:t>
            </a:r>
          </a:p>
          <a:p>
            <a:pPr algn="just"/>
            <a:r>
              <a:rPr lang="ru-RU" sz="1500" dirty="0" smtClean="0"/>
              <a:t>	Полезно почитать ребенку и художественные произведения, обучающие культуре поведения на дороге: «Для пешеходов» В. Тимофеева, «Для чего нам нужен светофор»                          О. Тарутина, «Азбука безопасности»    О. </a:t>
            </a:r>
            <a:r>
              <a:rPr lang="ru-RU" sz="1500" dirty="0" err="1" smtClean="0"/>
              <a:t>Бедарева</a:t>
            </a:r>
            <a:r>
              <a:rPr lang="ru-RU" sz="1500" dirty="0" smtClean="0"/>
              <a:t>. Можно смоделировать сюжетную игру, используя игрушечные автомобили, светофор, фигурки людей, отражающие различные ситуации на улице. В дошкольном возрасте игра – лучшее средство для обучения дорожной  грамоте.</a:t>
            </a:r>
            <a:endParaRPr lang="ru-RU" sz="1500" dirty="0"/>
          </a:p>
        </p:txBody>
      </p:sp>
      <p:pic>
        <p:nvPicPr>
          <p:cNvPr id="10" name="Объект 9" descr="http://www.edu54.ru/sites/default/files/images/2010/08/d14b7f9815a421491b65a8b9417aed95110527b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437" y="476672"/>
            <a:ext cx="4752975" cy="518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902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Родители, помните!!! Вы являетесь примером для ваших детей!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 smtClean="0">
                <a:solidFill>
                  <a:srgbClr val="00B050"/>
                </a:solidFill>
              </a:rPr>
              <a:t>Переходите улицу в точном соответствии с правилами дорожного движения! Старайтесь сделать все возможное, чтобы оградить детей от несчастных случаев на дороге!</a:t>
            </a:r>
          </a:p>
          <a:p>
            <a:pPr algn="just"/>
            <a:endParaRPr lang="ru-RU" sz="1600" dirty="0">
              <a:solidFill>
                <a:srgbClr val="00B050"/>
              </a:solidFill>
            </a:endParaRPr>
          </a:p>
          <a:p>
            <a:pPr algn="just"/>
            <a:endParaRPr lang="ru-RU" sz="1600" dirty="0">
              <a:solidFill>
                <a:srgbClr val="00B050"/>
              </a:solidFill>
            </a:endParaRPr>
          </a:p>
        </p:txBody>
      </p:sp>
      <p:pic>
        <p:nvPicPr>
          <p:cNvPr id="4" name="Рисунок 3" descr="http://little.com.ua/media/article/1383516478-1-56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66974"/>
            <a:ext cx="5544616" cy="33382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70805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126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Консультация для родителей Правила безопасного поведения ребенка на дороге</vt:lpstr>
      <vt:lpstr> </vt:lpstr>
      <vt:lpstr>Правила безопасного поведения ребенка на улице</vt:lpstr>
      <vt:lpstr>Презентация PowerPoint</vt:lpstr>
      <vt:lpstr>Родители, помните!!! Вы являетесь примером для ваших детей!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безопасного поведения ребенка на улице</dc:title>
  <dc:creator>1</dc:creator>
  <cp:lastModifiedBy>1</cp:lastModifiedBy>
  <cp:revision>7</cp:revision>
  <cp:lastPrinted>2014-05-13T18:41:21Z</cp:lastPrinted>
  <dcterms:created xsi:type="dcterms:W3CDTF">2014-05-13T15:50:11Z</dcterms:created>
  <dcterms:modified xsi:type="dcterms:W3CDTF">2014-05-13T19:04:56Z</dcterms:modified>
</cp:coreProperties>
</file>