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71" autoAdjust="0"/>
  </p:normalViewPr>
  <p:slideViewPr>
    <p:cSldViewPr>
      <p:cViewPr>
        <p:scale>
          <a:sx n="60" d="100"/>
          <a:sy n="60" d="100"/>
        </p:scale>
        <p:origin x="-60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5FF42-58C4-415A-9A14-5605E40B3E54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E9809-067D-4C0E-A2F1-601D8E09F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E9809-067D-4C0E-A2F1-601D8E09F6D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F6929-7925-4AF3-8E3A-2E4DF2F06C9D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BE6DC-24B5-4B8B-8C3F-239839232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F6929-7925-4AF3-8E3A-2E4DF2F06C9D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BE6DC-24B5-4B8B-8C3F-239839232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F6929-7925-4AF3-8E3A-2E4DF2F06C9D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BE6DC-24B5-4B8B-8C3F-239839232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F6929-7925-4AF3-8E3A-2E4DF2F06C9D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BE6DC-24B5-4B8B-8C3F-239839232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F6929-7925-4AF3-8E3A-2E4DF2F06C9D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BE6DC-24B5-4B8B-8C3F-239839232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F6929-7925-4AF3-8E3A-2E4DF2F06C9D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BE6DC-24B5-4B8B-8C3F-239839232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F6929-7925-4AF3-8E3A-2E4DF2F06C9D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BE6DC-24B5-4B8B-8C3F-239839232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F6929-7925-4AF3-8E3A-2E4DF2F06C9D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BE6DC-24B5-4B8B-8C3F-239839232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F6929-7925-4AF3-8E3A-2E4DF2F06C9D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BE6DC-24B5-4B8B-8C3F-239839232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F6929-7925-4AF3-8E3A-2E4DF2F06C9D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BE6DC-24B5-4B8B-8C3F-239839232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F6929-7925-4AF3-8E3A-2E4DF2F06C9D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BE6DC-24B5-4B8B-8C3F-2398392321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4EF6929-7925-4AF3-8E3A-2E4DF2F06C9D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74BE6DC-24B5-4B8B-8C3F-239839232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3.xml"/><Relationship Id="rId3" Type="http://schemas.openxmlformats.org/officeDocument/2006/relationships/image" Target="../media/image4.jpeg"/><Relationship Id="rId7" Type="http://schemas.openxmlformats.org/officeDocument/2006/relationships/slide" Target="slide5.xml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ublic\Videos\Sample%20Videos\Bear.wmv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slide" Target="slide4.xml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ublic\Videos\Sample%20Videos\Bear.wmv" TargetMode="Externa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&#1042;%20&#1043;&#1054;&#1057;&#1058;&#1048;%20&#1050;%20&#1054;&#1057;&#1045;&#1053;&#1048;.pptx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1042;%20&#1043;&#1054;&#1057;&#1058;&#1048;%20&#1050;%20&#1054;&#1057;&#1045;&#1053;&#1048;.pptx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Курсовая работа учителя начальных классов</a:t>
            </a:r>
          </a:p>
          <a:p>
            <a:r>
              <a:rPr lang="ru-RU" dirty="0" smtClean="0"/>
              <a:t>307 школы  Власовой Е.П.</a:t>
            </a:r>
            <a:endParaRPr lang="ru-RU" dirty="0"/>
          </a:p>
        </p:txBody>
      </p:sp>
      <p:pic>
        <p:nvPicPr>
          <p:cNvPr id="3074" name="Picture 2" descr="C:\Users\аа.user-ПК\AppData\Local\Microsoft\Windows\Temporary Internet Files\Content.IE5\APR096SO\MMj0336472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1975" y="3228975"/>
            <a:ext cx="400050" cy="400050"/>
          </a:xfrm>
          <a:prstGeom prst="rect">
            <a:avLst/>
          </a:prstGeom>
          <a:noFill/>
        </p:spPr>
      </p:pic>
      <p:pic>
        <p:nvPicPr>
          <p:cNvPr id="3075" name="Picture 3" descr="C:\Users\аа.user-ПК\AppData\Local\Microsoft\Windows\Temporary Internet Files\Content.IE5\APR096SO\MMj0336472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1975" y="3228975"/>
            <a:ext cx="400050" cy="400050"/>
          </a:xfrm>
          <a:prstGeom prst="rect">
            <a:avLst/>
          </a:prstGeom>
          <a:noFill/>
        </p:spPr>
      </p:pic>
      <p:pic>
        <p:nvPicPr>
          <p:cNvPr id="3076" name="Picture 4" descr="C:\Users\аа.user-ПК\AppData\Local\Microsoft\Windows\Temporary Internet Files\Content.IE5\APR096SO\MMj0336472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1975" y="3228975"/>
            <a:ext cx="400050" cy="400050"/>
          </a:xfrm>
          <a:prstGeom prst="rect">
            <a:avLst/>
          </a:prstGeom>
          <a:noFill/>
        </p:spPr>
      </p:pic>
      <p:pic>
        <p:nvPicPr>
          <p:cNvPr id="11" name="Рисунок 10" descr="осен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5784" y="0"/>
            <a:ext cx="9097806" cy="685799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3857628"/>
            <a:ext cx="8643966" cy="2169825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5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В гости к животным</a:t>
            </a:r>
          </a:p>
          <a:p>
            <a:r>
              <a:rPr lang="ru-RU" sz="4500" b="1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Занятие по внеурочной </a:t>
            </a:r>
            <a:r>
              <a:rPr lang="ru-RU" sz="45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деятельности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14612" y="4572008"/>
            <a:ext cx="61813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 hidden="1"/>
          <p:cNvSpPr/>
          <p:nvPr/>
        </p:nvSpPr>
        <p:spPr>
          <a:xfrm>
            <a:off x="-1251069" y="2967335"/>
            <a:ext cx="11646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«Отгадай животное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1285860"/>
            <a:ext cx="662686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371600" lvl="1" indent="-914400"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</a:t>
            </a:r>
          </a:p>
          <a:p>
            <a:pPr marL="1371600" lvl="1" indent="-914400" algn="just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«ОТГАДАЙ </a:t>
            </a: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1371600" lvl="1" indent="-914400" algn="just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ЖИВОТНОЕ»</a:t>
            </a:r>
          </a:p>
        </p:txBody>
      </p:sp>
      <p:pic>
        <p:nvPicPr>
          <p:cNvPr id="5" name="Рисунок 4" descr="барсу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4286256"/>
            <a:ext cx="2004938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 descr="бобё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000504"/>
            <a:ext cx="310040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белоч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283" y="4214818"/>
            <a:ext cx="2636499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ежи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2" y="500042"/>
            <a:ext cx="2071702" cy="857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Улыбающееся лицо 12">
            <a:hlinkClick r:id="rId7" action="ppaction://hlinksldjump"/>
          </p:cNvPr>
          <p:cNvSpPr/>
          <p:nvPr/>
        </p:nvSpPr>
        <p:spPr>
          <a:xfrm>
            <a:off x="3143240" y="5857892"/>
            <a:ext cx="357190" cy="28575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>
            <a:hlinkClick r:id="rId8" action="ppaction://hlinksldjump"/>
          </p:cNvPr>
          <p:cNvSpPr/>
          <p:nvPr/>
        </p:nvSpPr>
        <p:spPr>
          <a:xfrm>
            <a:off x="8286776" y="5929330"/>
            <a:ext cx="428628" cy="35719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а.user-ПК\AppData\Local\Microsoft\Windows\Temporary Internet Files\Content.IE5\APR096SO\MPj02625260000[1]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500042"/>
            <a:ext cx="2571767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Улыбающееся лицо 14">
            <a:hlinkClick r:id="rId10" action="ppaction://hlinksldjump"/>
          </p:cNvPr>
          <p:cNvSpPr/>
          <p:nvPr/>
        </p:nvSpPr>
        <p:spPr>
          <a:xfrm>
            <a:off x="2786050" y="1928802"/>
            <a:ext cx="357190" cy="28575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Bear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6179328" y="500042"/>
            <a:ext cx="2464637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7" name="Рисунок 16" descr="жираф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2639" y="2198258"/>
            <a:ext cx="1508451" cy="2016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Улыбающееся лицо 20">
            <a:hlinkClick r:id="rId13" action="ppaction://hlinksldjump"/>
          </p:cNvPr>
          <p:cNvSpPr/>
          <p:nvPr/>
        </p:nvSpPr>
        <p:spPr>
          <a:xfrm>
            <a:off x="8143900" y="1785926"/>
            <a:ext cx="357190" cy="28575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714356"/>
            <a:ext cx="7786742" cy="258532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Осенью у нас забот немало. Во-первых, мы линяем. Во- вторых, надо позаботится о надёжном убежище, где можно спокойно проспать до весны. Но чтобы спокойно спать, нам нужно накопить запас жира,  а это делается летом и в начале осени, ведь это время еды: созрели ягоды и другие плоды, стали сладкими и сочными корни растений, всюду много насекомых, в ульях диких пчёл и ос – сладкий медок. Накопим жирку, и спать можно ложиться в берлогу. Жир – это запас пищи на всю зиму.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4000504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же это?     </a:t>
            </a:r>
            <a:endParaRPr lang="ru-RU" dirty="0"/>
          </a:p>
        </p:txBody>
      </p:sp>
      <p:pic>
        <p:nvPicPr>
          <p:cNvPr id="7" name="Bear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93378" y="3548047"/>
            <a:ext cx="3679083" cy="245272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59586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4643446"/>
            <a:ext cx="42148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МЕДВЕДЬ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357190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48" y="642918"/>
            <a:ext cx="7715304" cy="23083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А мы к зиме меняем шубку на более тёплую и пушистую. В сказках говорят, что мы самые хитрые. А на самом деле, не хитрее многих других зверей. Если бы не зоркие глаза, острый слух, тонкое чутьё, то никакая хитрость не спасёт от волков и охотничьих собак. Свою главную добычу- мышей- полёвок- находим без всяких уловок. Нос и уши помогают. А вот зайца догнать мне трудно, разве что случайно столкнёмся с косым или набреду на зайчонка.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4572008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Отгадали?</a:t>
            </a:r>
            <a:endParaRPr lang="ru-RU" dirty="0"/>
          </a:p>
        </p:txBody>
      </p:sp>
      <p:pic>
        <p:nvPicPr>
          <p:cNvPr id="4106" name="Picture 10" descr="C:\Users\аа.user-ПК\AppData\Local\Microsoft\Windows\Temporary Internet Files\Content.IE5\APR096SO\MPj0262526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714752"/>
            <a:ext cx="3714777" cy="24765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5072074"/>
            <a:ext cx="2393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ЛИСА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715272" y="5929330"/>
            <a:ext cx="500066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571480"/>
            <a:ext cx="7929618" cy="286232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Я очень интересный зверь. Только я умею строить на речках и ручьях плотины, прокладывать в лесу каналы и, как заправский лесоруб, валить толстые деревья, сооружать хатки для жилья. Найду осину или иву и начинаю подгрызать дерево со всех сторон. Упавшее дерево старательно разделываю: отделяю ветки, перегрызаю на несколько частей ствол, а потом всё это сплавляю по воде к хатке и складываю в большие кучи. Так я запасаю себе на зиму «продукты». Замёрзнет пруд, а я буду сидеть в своей хатке и с удовольствием грызть кору и молодые ветки деревьев.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428625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же я такой?</a:t>
            </a:r>
            <a:endParaRPr lang="ru-RU" dirty="0"/>
          </a:p>
        </p:txBody>
      </p:sp>
      <p:pic>
        <p:nvPicPr>
          <p:cNvPr id="4" name="Рисунок 3" descr="бобёр.jp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857628"/>
            <a:ext cx="3143272" cy="20717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4414" y="4857760"/>
            <a:ext cx="2802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БОБЁР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215338" y="6072206"/>
            <a:ext cx="470944" cy="3994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85794"/>
            <a:ext cx="7929618" cy="25853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Я очень осторожный зверь. Охочусь ночью, поэтому меня увидеть непросто. Тело моё покрыто серебристо-серой жёсткой щетиной. От носа к затылку тянутся желтовато-белые полосы, а через глаза и уши - чёрная полоса. Ближе к осени я начинаю нагуливать жир – готовиться к зиме. Хотя на вид я неуклюжий, но ловко ловлю грызунов, лягушек, ящериц, выкапываю червей. Очень много уничтожаю личинок майских жуков. К холодам жира накоплю столько, что можно спать  ложиться на всю зиму!</a:t>
            </a:r>
            <a:endParaRPr lang="ru-RU" dirty="0"/>
          </a:p>
        </p:txBody>
      </p:sp>
      <p:pic>
        <p:nvPicPr>
          <p:cNvPr id="3" name="Рисунок 2" descr="барсук.jp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962" y="3714752"/>
            <a:ext cx="3324244" cy="2286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38" y="464344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Отгадали?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214950"/>
            <a:ext cx="3299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БАРСУК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286644" y="5857892"/>
            <a:ext cx="571504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928670"/>
            <a:ext cx="8001056" cy="34778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Звери от врагов кто в дуплах спасаются, кто прячется под снегом, кто в норах. А я ничего этого делать не умею. Врагов у меня полным- полно. И всё-таки я живу, не тужу. Выручают меня нос,</a:t>
            </a:r>
            <a:r>
              <a:rPr lang="en-US" sz="2000" dirty="0" smtClean="0"/>
              <a:t> </a:t>
            </a:r>
            <a:r>
              <a:rPr lang="ru-RU" sz="2000" dirty="0" smtClean="0"/>
              <a:t>чуткие уши</a:t>
            </a:r>
            <a:r>
              <a:rPr lang="en-US" sz="2000" dirty="0" smtClean="0"/>
              <a:t>, </a:t>
            </a:r>
            <a:r>
              <a:rPr lang="ru-RU" sz="2000" dirty="0" smtClean="0"/>
              <a:t>быстрые ноги и неприметная шубка. Глаза у меня «косые» – вижу ими не только вперёд и в стороны, но даже немного назад. Уши тоже во все стороны поворачиваются – не надо понапрасну головой вертеть. Осенью я линяю: вместо серой вырастает снежно-белая шёрстка. Кормлюсь я по ночам – так безопаснее – веточками деревьев, корой с их стеблей.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3714752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607220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же я?</a:t>
            </a:r>
            <a:endParaRPr lang="ru-RU" dirty="0"/>
          </a:p>
        </p:txBody>
      </p:sp>
      <p:pic>
        <p:nvPicPr>
          <p:cNvPr id="1026" name="Picture 2" descr="D:\Документы слушателей\группа 57 Власова Е.П\ррррр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537613"/>
            <a:ext cx="3786214" cy="196322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43174" y="5572140"/>
            <a:ext cx="2348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ЗАЯЦ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9847" y="2967335"/>
            <a:ext cx="708399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с вами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Входим в лес.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Сколько здесь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Вокруг чудес!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аа.user-ПК\AppData\Local\Microsoft\Windows\Temporary Internet Files\Content.IE5\TXT7WLV2\MPj040111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71480"/>
            <a:ext cx="4429156" cy="2278184"/>
          </a:xfrm>
          <a:prstGeom prst="rect">
            <a:avLst/>
          </a:prstGeom>
          <a:noFill/>
        </p:spPr>
      </p:pic>
      <p:pic>
        <p:nvPicPr>
          <p:cNvPr id="1028" name="Picture 4" descr="C:\Users\аа.user-ПК\AppData\Local\Microsoft\Windows\Temporary Internet Files\Content.IE5\APR096SO\MPj043082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3973536"/>
            <a:ext cx="3357538" cy="2028503"/>
          </a:xfrm>
          <a:prstGeom prst="rect">
            <a:avLst/>
          </a:prstGeom>
          <a:noFill/>
        </p:spPr>
      </p:pic>
      <p:pic>
        <p:nvPicPr>
          <p:cNvPr id="1029" name="Picture 5" descr="C:\Users\аа.user-ПК\AppData\Local\Microsoft\Windows\Temporary Internet Files\Content.IE5\APR096SO\MPj0430825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357298"/>
            <a:ext cx="1928826" cy="1446660"/>
          </a:xfrm>
          <a:prstGeom prst="rect">
            <a:avLst/>
          </a:prstGeom>
          <a:noFill/>
        </p:spPr>
      </p:pic>
      <p:pic>
        <p:nvPicPr>
          <p:cNvPr id="1030" name="Picture 6" descr="C:\Users\аа.user-ПК\AppData\Local\Microsoft\Windows\Temporary Internet Files\Content.IE5\AJI6JP3G\MPj0430997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1928802"/>
            <a:ext cx="1143008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500042"/>
            <a:ext cx="80602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ИСПОЛЬЗОВАННЫЕ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РЕСУРСЫ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2786058"/>
            <a:ext cx="70723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О.В.Казакова «Поурочные  разработки по курсу «Окружающий мир»</a:t>
            </a:r>
          </a:p>
          <a:p>
            <a:r>
              <a:rPr lang="ru-RU" dirty="0" smtClean="0"/>
              <a:t>Плешаков А.А «Мир вокруг нас» Учебник для 2 класса начальной школы</a:t>
            </a:r>
          </a:p>
          <a:p>
            <a:r>
              <a:rPr lang="ru-RU" dirty="0" smtClean="0"/>
              <a:t>Плешаков А.А. «Зелёные страницы: Книга для учащихся начальных классов. – М.: Просвещение, 1998</a:t>
            </a:r>
          </a:p>
          <a:p>
            <a:r>
              <a:rPr lang="ru-RU" dirty="0" smtClean="0"/>
              <a:t>Моя первая энциклопедия: « Дикие животные». – Смоленск: </a:t>
            </a:r>
            <a:r>
              <a:rPr lang="ru-RU" dirty="0" err="1" smtClean="0"/>
              <a:t>Русич</a:t>
            </a:r>
            <a:r>
              <a:rPr lang="ru-RU" dirty="0" smtClean="0"/>
              <a:t>, 1997</a:t>
            </a:r>
            <a:endParaRPr lang="en-US" dirty="0" smtClean="0"/>
          </a:p>
          <a:p>
            <a:r>
              <a:rPr lang="ru-RU" dirty="0" smtClean="0"/>
              <a:t>Коллекция </a:t>
            </a:r>
            <a:r>
              <a:rPr lang="en-US" smtClean="0"/>
              <a:t>Microsoft  PowerPoint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545</TotalTime>
  <Words>614</Words>
  <Application>Microsoft Office PowerPoint</Application>
  <PresentationFormat>Экран (4:3)</PresentationFormat>
  <Paragraphs>35</Paragraphs>
  <Slides>9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ГОСТИ К ОСЕНИ</dc:title>
  <dc:creator>аа</dc:creator>
  <cp:lastModifiedBy>UserXP</cp:lastModifiedBy>
  <cp:revision>61</cp:revision>
  <dcterms:created xsi:type="dcterms:W3CDTF">2008-06-23T13:06:29Z</dcterms:created>
  <dcterms:modified xsi:type="dcterms:W3CDTF">2012-11-03T18:48:59Z</dcterms:modified>
</cp:coreProperties>
</file>