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01.11.2014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22376" y="764704"/>
            <a:ext cx="7772400" cy="2880320"/>
          </a:xfrm>
        </p:spPr>
        <p:txBody>
          <a:bodyPr>
            <a:noAutofit/>
          </a:bodyPr>
          <a:lstStyle/>
          <a:p>
            <a:pPr algn="ctr"/>
            <a:r>
              <a:rPr lang="ru-RU" sz="5400" i="1" dirty="0" smtClean="0">
                <a:solidFill>
                  <a:srgbClr val="7030A0"/>
                </a:solidFill>
              </a:rPr>
              <a:t>МИНИ – МУЗЕЙ </a:t>
            </a:r>
            <a:br>
              <a:rPr lang="ru-RU" sz="5400" i="1" dirty="0" smtClean="0">
                <a:solidFill>
                  <a:srgbClr val="7030A0"/>
                </a:solidFill>
              </a:rPr>
            </a:br>
            <a:r>
              <a:rPr lang="ru-RU" sz="5400" i="1" dirty="0" smtClean="0">
                <a:solidFill>
                  <a:srgbClr val="7030A0"/>
                </a:solidFill>
              </a:rPr>
              <a:t>«Мои пернатые друзья»</a:t>
            </a:r>
            <a:endParaRPr lang="ru-RU" sz="5400" i="1" dirty="0">
              <a:solidFill>
                <a:srgbClr val="7030A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4869160"/>
            <a:ext cx="6400800" cy="769640"/>
          </a:xfrm>
        </p:spPr>
        <p:txBody>
          <a:bodyPr>
            <a:normAutofit lnSpcReduction="10000"/>
          </a:bodyPr>
          <a:lstStyle/>
          <a:p>
            <a:pPr algn="ctr"/>
            <a:r>
              <a:rPr lang="ru-RU" sz="1600" i="1" dirty="0" smtClean="0">
                <a:solidFill>
                  <a:srgbClr val="FF0000"/>
                </a:solidFill>
              </a:rPr>
              <a:t>Выполнила воспитатель МАДОУ «Центр развития ребёнка детский сад № 33» г. Энгельса Немченко Наталья Анатольевна</a:t>
            </a:r>
            <a:endParaRPr lang="ru-RU" sz="16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Users\z\Desktop\DSCN1858.JPG"/>
          <p:cNvPicPr>
            <a:picLocks noGrp="1"/>
          </p:cNvPicPr>
          <p:nvPr>
            <p:ph idx="1"/>
          </p:nvPr>
        </p:nvPicPr>
        <p:blipFill>
          <a:blip r:embed="rId2" cstate="email">
            <a:lum bright="-10000"/>
          </a:blip>
          <a:srcRect/>
          <a:stretch>
            <a:fillRect/>
          </a:stretch>
        </p:blipFill>
        <p:spPr bwMode="auto">
          <a:xfrm>
            <a:off x="1619672" y="1071734"/>
            <a:ext cx="6336704" cy="46615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z\Desktop\мои фото\DSCN1875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lum bright="-10000"/>
          </a:blip>
          <a:srcRect/>
          <a:stretch>
            <a:fillRect/>
          </a:stretch>
        </p:blipFill>
        <p:spPr bwMode="auto">
          <a:xfrm>
            <a:off x="1187624" y="548680"/>
            <a:ext cx="7128791" cy="5131023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i="1" dirty="0" smtClean="0">
                <a:solidFill>
                  <a:srgbClr val="7030A0"/>
                </a:solidFill>
              </a:rPr>
              <a:t>СПАСИБО ЗА ВНИМАНИЕ!</a:t>
            </a:r>
            <a:endParaRPr lang="ru-RU" i="1" dirty="0">
              <a:solidFill>
                <a:srgbClr val="7030A0"/>
              </a:solidFill>
            </a:endParaRPr>
          </a:p>
        </p:txBody>
      </p:sp>
      <p:pic>
        <p:nvPicPr>
          <p:cNvPr id="6146" name="Picture 2" descr="C:\Users\z\Desktop\мама\DSCN174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1803135" y="530225"/>
            <a:ext cx="5583767" cy="4187825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Users\z\Desktop\DSCN1743.JPG"/>
          <p:cNvPicPr>
            <a:picLocks noGrp="1"/>
          </p:cNvPicPr>
          <p:nvPr>
            <p:ph idx="1"/>
          </p:nvPr>
        </p:nvPicPr>
        <p:blipFill>
          <a:blip r:embed="rId2" cstate="email">
            <a:lum bright="-20000"/>
          </a:blip>
          <a:srcRect/>
          <a:stretch>
            <a:fillRect/>
          </a:stretch>
        </p:blipFill>
        <p:spPr bwMode="auto">
          <a:xfrm>
            <a:off x="2339752" y="1628800"/>
            <a:ext cx="482453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z\Desktop\мои фото\DSCN1869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lum bright="-20000"/>
          </a:blip>
          <a:srcRect/>
          <a:stretch>
            <a:fillRect/>
          </a:stretch>
        </p:blipFill>
        <p:spPr bwMode="auto">
          <a:xfrm>
            <a:off x="2051720" y="1196752"/>
            <a:ext cx="4752528" cy="4032448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z\Desktop\мои фото\DSCN1871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lum bright="-20000"/>
          </a:blip>
          <a:srcRect/>
          <a:stretch>
            <a:fillRect/>
          </a:stretch>
        </p:blipFill>
        <p:spPr bwMode="auto">
          <a:xfrm>
            <a:off x="2411761" y="1378544"/>
            <a:ext cx="4858704" cy="381600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z\Desktop\мои фото\DSCN187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lum bright="-20000"/>
          </a:blip>
          <a:srcRect/>
          <a:stretch>
            <a:fillRect/>
          </a:stretch>
        </p:blipFill>
        <p:spPr bwMode="auto">
          <a:xfrm>
            <a:off x="2705691" y="1772816"/>
            <a:ext cx="4530606" cy="3387130"/>
          </a:xfrm>
          <a:prstGeom prst="rect">
            <a:avLst/>
          </a:prstGeom>
          <a:noFill/>
        </p:spPr>
      </p:pic>
    </p:spTree>
  </p:cSld>
  <p:clrMapOvr>
    <a:masterClrMapping/>
  </p:clrMapOvr>
  <p:transition>
    <p:wipe dir="u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z\Desktop\мои фото\DSCN1870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email">
            <a:lum bright="-20000"/>
          </a:blip>
          <a:srcRect/>
          <a:stretch>
            <a:fillRect/>
          </a:stretch>
        </p:blipFill>
        <p:spPr bwMode="auto">
          <a:xfrm>
            <a:off x="1331641" y="530225"/>
            <a:ext cx="6055262" cy="5275039"/>
          </a:xfrm>
          <a:prstGeom prst="rect">
            <a:avLst/>
          </a:prstGeom>
          <a:noFill/>
        </p:spPr>
      </p:pic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Users\z\Desktop\DSCN1847.JPG"/>
          <p:cNvPicPr>
            <a:picLocks noGrp="1"/>
          </p:cNvPicPr>
          <p:nvPr>
            <p:ph idx="1"/>
          </p:nvPr>
        </p:nvPicPr>
        <p:blipFill>
          <a:blip r:embed="rId2" cstate="email">
            <a:lum bright="-20000"/>
          </a:blip>
          <a:srcRect/>
          <a:stretch>
            <a:fillRect/>
          </a:stretch>
        </p:blipFill>
        <p:spPr bwMode="auto">
          <a:xfrm>
            <a:off x="1835696" y="1484784"/>
            <a:ext cx="4824536" cy="32403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Users\z\Desktop\DSCN1865.JPG"/>
          <p:cNvPicPr>
            <a:picLocks noGrp="1"/>
          </p:cNvPicPr>
          <p:nvPr>
            <p:ph idx="1"/>
          </p:nvPr>
        </p:nvPicPr>
        <p:blipFill>
          <a:blip r:embed="rId2" cstate="email">
            <a:lum bright="-10000"/>
          </a:blip>
          <a:srcRect/>
          <a:stretch>
            <a:fillRect/>
          </a:stretch>
        </p:blipFill>
        <p:spPr bwMode="auto">
          <a:xfrm>
            <a:off x="2339751" y="1772816"/>
            <a:ext cx="4464497" cy="2880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Содержимое 3" descr="C:\Users\z\Desktop\DSCN1861.JPG"/>
          <p:cNvPicPr>
            <a:picLocks noGrp="1"/>
          </p:cNvPicPr>
          <p:nvPr>
            <p:ph idx="1"/>
          </p:nvPr>
        </p:nvPicPr>
        <p:blipFill>
          <a:blip r:embed="rId2" cstate="email">
            <a:lum bright="-10000"/>
          </a:blip>
          <a:srcRect/>
          <a:stretch>
            <a:fillRect/>
          </a:stretch>
        </p:blipFill>
        <p:spPr bwMode="auto">
          <a:xfrm>
            <a:off x="1835696" y="908721"/>
            <a:ext cx="4536504" cy="3600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pull dir="u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40</TotalTime>
  <Words>25</Words>
  <Application>Microsoft Office PowerPoint</Application>
  <PresentationFormat>Экран (4:3)</PresentationFormat>
  <Paragraphs>3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Аспект</vt:lpstr>
      <vt:lpstr>МИНИ – МУЗЕЙ  «Мои пернатые друзья»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 - МУЗЕЙ</dc:title>
  <dc:creator>ира</dc:creator>
  <cp:lastModifiedBy>z</cp:lastModifiedBy>
  <cp:revision>7</cp:revision>
  <dcterms:created xsi:type="dcterms:W3CDTF">2014-07-08T16:04:20Z</dcterms:created>
  <dcterms:modified xsi:type="dcterms:W3CDTF">2014-11-01T10:14:32Z</dcterms:modified>
</cp:coreProperties>
</file>