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88D36E-87E6-41A7-890A-3250E16A63D5}" type="datetimeFigureOut">
              <a:rPr lang="ru-RU" smtClean="0"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9B8D3F-5483-4A62-B6F0-1D2FB32B741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12/kostya-koshelev.4/0_90fd_510f8ec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6120680" cy="4593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72200" cy="153432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Путешествие в прошлое предметов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2617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в древнем Вавилоне была предпринята попытка механизировать  трудоемкую процедуру стирки, но в 1797 г. было создано  известное и ныне приспособление для стирки  — стиральная доска.</a:t>
            </a:r>
            <a:r>
              <a:rPr lang="ru-RU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attachment1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93421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ttachment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77072"/>
            <a:ext cx="43462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дальний предок современных стиральных машин в чем-то напоминает колыбельную для малышей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12 первая стиральная маш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81000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м14 конец 19 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287858" cy="431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1930-х годах в стиральных машинах появляются механические таймеры и сливные насосы с электрическим мотором.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520280" cy="462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м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556792"/>
            <a:ext cx="3353060" cy="460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мир стиральных машин очень разнообразен. Современная стиральная машина это сложное устройство, которое выполняет огромное множество функций.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b6839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700807"/>
            <a:ext cx="4608512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т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2747633" cy="37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628800"/>
            <a:ext cx="23653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284984"/>
            <a:ext cx="2592288" cy="34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68312" y="333375"/>
            <a:ext cx="8136135" cy="5903937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Цель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66FFFF"/>
                </a:solidFill>
              </a:rPr>
              <a:t>Формирование представлений об истории создания предметного мира</a:t>
            </a:r>
            <a:r>
              <a:rPr lang="ru-RU" b="1" dirty="0" smtClean="0">
                <a:solidFill>
                  <a:srgbClr val="66FFFF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u="sng" dirty="0" smtClean="0">
                <a:solidFill>
                  <a:srgbClr val="FFFF00"/>
                </a:solidFill>
              </a:rPr>
              <a:t>Задачи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dirty="0" smtClean="0">
                <a:solidFill>
                  <a:srgbClr val="66FFFF"/>
                </a:solidFill>
              </a:rPr>
              <a:t>учить детей видеть предметы и явления окружающего мира в их развитии (прошлое, настоящее, будущее предмета);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развивать умение рассматривать окружающие предметы во взаимосвязях и взаимозависимостях («человек – предмет», «ребенок – предмет»);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расширять кругозор ребенка;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развивать способность прогнозировать будущее предметов;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воспитывать у детей бережное отношение к предметам окружающего мира.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861048"/>
            <a:ext cx="2520280" cy="268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был пылесос?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ru-RU" dirty="0" smtClean="0"/>
              <a:t>Первый пылесос был придуман очень давно и выглядел совсем не так как теперь.</a:t>
            </a:r>
            <a:endParaRPr lang="ru-RU" dirty="0"/>
          </a:p>
        </p:txBody>
      </p:sp>
      <p:pic>
        <p:nvPicPr>
          <p:cNvPr id="4" name="Рисунок 3" descr="1170359962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4005743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170360059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20888"/>
            <a:ext cx="2470345" cy="2915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920880" cy="5976664"/>
          </a:xfrm>
        </p:spPr>
        <p:txBody>
          <a:bodyPr/>
          <a:lstStyle/>
          <a:p>
            <a:r>
              <a:rPr lang="ru-RU" dirty="0" smtClean="0"/>
              <a:t>Но прошло много времени и теперь кроме своей основной обязанности - глотать пыль, он белит и красит потолки, лакирует мебель, машины, опрыскивает растения и даже... моет пол.</a:t>
            </a:r>
            <a:endParaRPr lang="ru-RU" dirty="0"/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204864"/>
            <a:ext cx="3024336" cy="3024336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933056"/>
            <a:ext cx="2746070" cy="222654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720080"/>
          </a:xfrm>
        </p:spPr>
        <p:txBody>
          <a:bodyPr/>
          <a:lstStyle/>
          <a:p>
            <a:r>
              <a:rPr lang="ru-RU" dirty="0" smtClean="0"/>
              <a:t>каким был утюг?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sz="quarter" idx="1"/>
          </p:nvPr>
        </p:nvSpPr>
        <p:spPr>
          <a:xfrm>
            <a:off x="4644008" y="1052736"/>
            <a:ext cx="3856856" cy="4701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Мы привыкли к современному утюгу- легкому, из пластика, но раньше утюги были совсем другими.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Существовало очень много приспособлений для глажения.</a:t>
            </a:r>
            <a:endParaRPr lang="ru-RU" sz="2400" dirty="0"/>
          </a:p>
        </p:txBody>
      </p:sp>
      <p:pic>
        <p:nvPicPr>
          <p:cNvPr id="5" name="Picture 2" descr="http://pics.livejournal.com/marinni/pic/0009hxsz"/>
          <p:cNvPicPr>
            <a:picLocks noChangeAspect="1" noChangeArrowheads="1"/>
          </p:cNvPicPr>
          <p:nvPr/>
        </p:nvPicPr>
        <p:blipFill>
          <a:blip r:embed="rId2" cstate="print"/>
          <a:srcRect r="5162"/>
          <a:stretch>
            <a:fillRect/>
          </a:stretch>
        </p:blipFill>
        <p:spPr bwMode="auto">
          <a:xfrm>
            <a:off x="323528" y="1412776"/>
            <a:ext cx="3903264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России бытовал способом глажки с помощью рубеля и валька. На ровно обструганную палку наматывали просушенное белье и прокатывали его по столешнице при помощи рифленой доски.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C:\1РАБОЧИЙ СТОЛ\Светина папка\без названия\фото для сайта\утюг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912769" cy="480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s.livejournal.com/marinni/pic/000999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751638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5436096" y="548680"/>
            <a:ext cx="3312368" cy="56166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Самые простые утюги - нагревательные. </a:t>
            </a:r>
            <a:br>
              <a:rPr lang="ru-RU" sz="2400" dirty="0" smtClean="0"/>
            </a:br>
            <a:r>
              <a:rPr lang="ru-RU" sz="2400" dirty="0" smtClean="0"/>
              <a:t>Перед употреблением чугунные монолиты разогревали в печи. </a:t>
            </a:r>
            <a:br>
              <a:rPr lang="ru-RU" sz="2400" dirty="0" smtClean="0"/>
            </a:br>
            <a:r>
              <a:rPr lang="ru-RU" sz="2400" dirty="0" smtClean="0"/>
              <a:t>Утюги для ткани весили по разному- от одного до 10 килограммов.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urubuy.com.ua/images_goods/Tefal/Tefal-GV-725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95042"/>
            <a:ext cx="4608512" cy="366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Новая конструкция утюгов оказалась настолько удачной, что и по сей день применяется в новых моделях утюгов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img1.liveinternet.ru/images/attach/c/2/70/571/70571422_01b4670543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84784"/>
            <a:ext cx="3384377" cy="2226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www.sciencemuseum.org.uk/images/object_images/535x535/1024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7"/>
            <a:ext cx="2867760" cy="227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раньше стирали?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Раньше стирка была тяжелой работой– женщины стояли в </a:t>
            </a:r>
            <a:r>
              <a:rPr lang="ru-RU" dirty="0" smtClean="0"/>
              <a:t>холодной проточной воде, </a:t>
            </a:r>
            <a:r>
              <a:rPr lang="ru-RU" dirty="0" smtClean="0"/>
              <a:t>белье натирали песком , постоянно </a:t>
            </a:r>
            <a:r>
              <a:rPr lang="ru-RU" dirty="0" smtClean="0"/>
              <a:t>нагибаясь и разгибаясь… </a:t>
            </a:r>
            <a:endParaRPr lang="ru-RU" dirty="0"/>
          </a:p>
        </p:txBody>
      </p:sp>
      <p:pic>
        <p:nvPicPr>
          <p:cNvPr id="4" name="Рисунок 3" descr="5575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5040560" cy="330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234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Путешествие в прошлое предметов</vt:lpstr>
      <vt:lpstr>Слайд 2</vt:lpstr>
      <vt:lpstr>Каким был пылесос?</vt:lpstr>
      <vt:lpstr>Слайд 4</vt:lpstr>
      <vt:lpstr>каким был утюг?</vt:lpstr>
      <vt:lpstr>В России бытовал способом глажки с помощью рубеля и валька. На ровно обструганную палку наматывали просушенное белье и прокатывали его по столешнице при помощи рифленой доски. </vt:lpstr>
      <vt:lpstr>Слайд 7</vt:lpstr>
      <vt:lpstr>Новая конструкция утюгов оказалась настолько удачной, что и по сей день применяется в новых моделях утюгов</vt:lpstr>
      <vt:lpstr>Как раньше стирали?</vt:lpstr>
      <vt:lpstr>Еще в древнем Вавилоне была предпринята попытка механизировать  трудоемкую процедуру стирки, но в 1797 г. было создано  известное и ныне приспособление для стирки  — стиральная доска. </vt:lpstr>
      <vt:lpstr>Самый дальний предок современных стиральных машин в чем-то напоминает колыбельную для малышей </vt:lpstr>
      <vt:lpstr>В 1930-х годах в стиральных машинах появляются механические таймеры и сливные насосы с электрическим мотором.</vt:lpstr>
      <vt:lpstr>На сегодняшний день мир стиральных машин очень разнообразен. Современная стиральная машина это сложное устройство, которое выполняет огромное множество функций.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предметов</dc:title>
  <dc:creator>Алла</dc:creator>
  <cp:lastModifiedBy>Алла</cp:lastModifiedBy>
  <cp:revision>8</cp:revision>
  <dcterms:created xsi:type="dcterms:W3CDTF">2014-02-03T12:06:37Z</dcterms:created>
  <dcterms:modified xsi:type="dcterms:W3CDTF">2014-02-03T13:25:00Z</dcterms:modified>
</cp:coreProperties>
</file>