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Урок математики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1 а класс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Вычитание с переходом через разряд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Что сегодня на уроке?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1337925">
            <a:off x="457200" y="4038600"/>
            <a:ext cx="3064969" cy="275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Черепаха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133600"/>
            <a:ext cx="1528763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носка-облако 5"/>
          <p:cNvSpPr/>
          <p:nvPr/>
        </p:nvSpPr>
        <p:spPr>
          <a:xfrm>
            <a:off x="2786063" y="1428750"/>
            <a:ext cx="3071812" cy="1000125"/>
          </a:xfrm>
          <a:prstGeom prst="cloudCallout">
            <a:avLst>
              <a:gd name="adj1" fmla="val -74468"/>
              <a:gd name="adj2" fmla="val 3080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12 – 5=?  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3657600" y="3124200"/>
            <a:ext cx="3581400" cy="1295401"/>
          </a:xfrm>
          <a:prstGeom prst="cloudCallout">
            <a:avLst>
              <a:gd name="adj1" fmla="val -74322"/>
              <a:gd name="adj2" fmla="val 2462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</a:rPr>
              <a:t>Задача?</a:t>
            </a:r>
            <a:endParaRPr lang="ru-RU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Игра « Подумай – ответь»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            Уменьши:</a:t>
            </a:r>
          </a:p>
          <a:p>
            <a:r>
              <a:rPr lang="ru-RU" sz="4400" dirty="0" smtClean="0">
                <a:solidFill>
                  <a:srgbClr val="7030A0"/>
                </a:solidFill>
              </a:rPr>
              <a:t>Шестьдесят четыре на четыре</a:t>
            </a:r>
          </a:p>
          <a:p>
            <a:r>
              <a:rPr lang="ru-RU" sz="4400" dirty="0" smtClean="0">
                <a:solidFill>
                  <a:srgbClr val="7030A0"/>
                </a:solidFill>
              </a:rPr>
              <a:t>Тридцать два на тридцать</a:t>
            </a:r>
          </a:p>
          <a:p>
            <a:r>
              <a:rPr lang="ru-RU" sz="4400" dirty="0" smtClean="0">
                <a:solidFill>
                  <a:srgbClr val="7030A0"/>
                </a:solidFill>
              </a:rPr>
              <a:t>Двенадцать на </a:t>
            </a:r>
            <a:r>
              <a:rPr lang="ru-RU" sz="4400" dirty="0" smtClean="0">
                <a:solidFill>
                  <a:srgbClr val="7030A0"/>
                </a:solidFill>
              </a:rPr>
              <a:t>десять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       Увеличь:</a:t>
            </a:r>
          </a:p>
          <a:p>
            <a:r>
              <a:rPr lang="ru-RU" sz="4400" dirty="0" smtClean="0">
                <a:solidFill>
                  <a:srgbClr val="7030A0"/>
                </a:solidFill>
              </a:rPr>
              <a:t>Двадцать на пять</a:t>
            </a:r>
            <a:endParaRPr lang="ru-RU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Проверка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5400" dirty="0" smtClean="0"/>
              <a:t>           </a:t>
            </a:r>
            <a:r>
              <a:rPr lang="ru-RU" sz="5400" b="1" dirty="0" smtClean="0">
                <a:solidFill>
                  <a:srgbClr val="7030A0"/>
                </a:solidFill>
              </a:rPr>
              <a:t>64 -4 = 60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           32 -30 = 2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           12 – 10 = </a:t>
            </a:r>
            <a:r>
              <a:rPr lang="ru-RU" sz="5400" b="1" dirty="0" smtClean="0">
                <a:solidFill>
                  <a:srgbClr val="7030A0"/>
                </a:solidFill>
              </a:rPr>
              <a:t>2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</a:rPr>
              <a:t>          20 + 5 = 25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Подумай ?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Реши !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4800" b="1" dirty="0" smtClean="0"/>
              <a:t>12 – 5 = (12 – 2) -  3 = 7</a:t>
            </a:r>
          </a:p>
          <a:p>
            <a:pPr>
              <a:buNone/>
            </a:pPr>
            <a:r>
              <a:rPr lang="ru-RU" sz="4800" b="1" dirty="0" smtClean="0"/>
              <a:t>          </a:t>
            </a:r>
            <a:r>
              <a:rPr lang="ru-RU" sz="4800" b="1" dirty="0" smtClean="0"/>
              <a:t> 2  3</a:t>
            </a:r>
            <a:endParaRPr lang="ru-RU" sz="4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981200" y="29718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247900" y="29337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4533900" y="28575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38600" y="3581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10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Задача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У Лены было 12 шаров . 4 синих шара, остальные – красные. Сколько у Лены красных шаров ?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Итог урока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4" descr="Черепаха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971800"/>
            <a:ext cx="213359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>
            <a:off x="3733800" y="1905000"/>
            <a:ext cx="4419599" cy="1371600"/>
          </a:xfrm>
          <a:prstGeom prst="cloudCallout">
            <a:avLst>
              <a:gd name="adj1" fmla="val -62468"/>
              <a:gd name="adj2" fmla="val 211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МОЛОДЦЫ !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114</Words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Урок математики 1 а класс</vt:lpstr>
      <vt:lpstr>Что сегодня на уроке?</vt:lpstr>
      <vt:lpstr>Игра « Подумай – ответь»</vt:lpstr>
      <vt:lpstr>Проверка</vt:lpstr>
      <vt:lpstr>Подумай ? Реши ! </vt:lpstr>
      <vt:lpstr>Задача</vt:lpstr>
      <vt:lpstr>Итог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1 а класс</dc:title>
  <cp:lastModifiedBy>нач</cp:lastModifiedBy>
  <cp:revision>31</cp:revision>
  <dcterms:modified xsi:type="dcterms:W3CDTF">2010-04-23T05:27:47Z</dcterms:modified>
</cp:coreProperties>
</file>