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DAC2-0985-45F8-8FF7-F869CE9A648C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AAD1-A9A7-4A83-BCAE-51ED35785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94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DAC2-0985-45F8-8FF7-F869CE9A648C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AAD1-A9A7-4A83-BCAE-51ED35785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3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DAC2-0985-45F8-8FF7-F869CE9A648C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AAD1-A9A7-4A83-BCAE-51ED35785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59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DAC2-0985-45F8-8FF7-F869CE9A648C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AAD1-A9A7-4A83-BCAE-51ED35785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70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DAC2-0985-45F8-8FF7-F869CE9A648C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AAD1-A9A7-4A83-BCAE-51ED35785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77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DAC2-0985-45F8-8FF7-F869CE9A648C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AAD1-A9A7-4A83-BCAE-51ED35785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34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DAC2-0985-45F8-8FF7-F869CE9A648C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AAD1-A9A7-4A83-BCAE-51ED35785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60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DAC2-0985-45F8-8FF7-F869CE9A648C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AAD1-A9A7-4A83-BCAE-51ED35785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25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DAC2-0985-45F8-8FF7-F869CE9A648C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AAD1-A9A7-4A83-BCAE-51ED35785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4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DAC2-0985-45F8-8FF7-F869CE9A648C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AAD1-A9A7-4A83-BCAE-51ED35785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60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DAC2-0985-45F8-8FF7-F869CE9A648C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AAD1-A9A7-4A83-BCAE-51ED35785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42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9DAC2-0985-45F8-8FF7-F869CE9A648C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AAAD1-A9A7-4A83-BCAE-51ED35785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57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80647"/>
            <a:ext cx="9144000" cy="973015"/>
          </a:xfrm>
        </p:spPr>
        <p:txBody>
          <a:bodyPr/>
          <a:lstStyle/>
          <a:p>
            <a:r>
              <a:rPr lang="ru-RU" i="1" u="sng" dirty="0" smtClean="0">
                <a:solidFill>
                  <a:srgbClr val="7030A0"/>
                </a:solidFill>
              </a:rPr>
              <a:t>Презентация на тему:</a:t>
            </a:r>
            <a:endParaRPr lang="ru-RU" i="1" u="sng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7151077" y="6189785"/>
            <a:ext cx="4606030" cy="51581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Воспитатель: Наумова О. М.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47" y="1781908"/>
            <a:ext cx="5298830" cy="397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6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661" y="293077"/>
            <a:ext cx="10515600" cy="17375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u="sng" dirty="0">
                <a:solidFill>
                  <a:schemeClr val="accent1">
                    <a:lumMod val="75000"/>
                  </a:schemeClr>
                </a:solidFill>
              </a:rPr>
              <a:t>Образовательные задачи: </a:t>
            </a:r>
            <a:r>
              <a:rPr lang="ru-RU" sz="4000" b="1" i="1" u="sng" dirty="0" smtClean="0"/>
              <a:t/>
            </a:r>
            <a:br>
              <a:rPr lang="ru-RU" sz="4000" b="1" i="1" u="sng" dirty="0" smtClean="0"/>
            </a:br>
            <a:r>
              <a:rPr lang="ru-RU" sz="2400" dirty="0" smtClean="0"/>
              <a:t>познакомить </a:t>
            </a:r>
            <a:r>
              <a:rPr lang="ru-RU" sz="2400" dirty="0"/>
              <a:t>со значением светофора и его </a:t>
            </a:r>
            <a:r>
              <a:rPr lang="ru-RU" sz="2400" dirty="0" smtClean="0"/>
              <a:t>сигналами;</a:t>
            </a:r>
            <a:br>
              <a:rPr lang="ru-RU" sz="2400" dirty="0" smtClean="0"/>
            </a:br>
            <a:r>
              <a:rPr lang="ru-RU" sz="2400" dirty="0" smtClean="0"/>
              <a:t>  закрепить </a:t>
            </a:r>
            <a:r>
              <a:rPr lang="ru-RU" sz="2400" dirty="0"/>
              <a:t>название красного, желтого, зеленого </a:t>
            </a:r>
            <a:r>
              <a:rPr lang="ru-RU" sz="2400" dirty="0" smtClean="0"/>
              <a:t>цветов;</a:t>
            </a:r>
            <a:br>
              <a:rPr lang="ru-RU" sz="2400" dirty="0" smtClean="0"/>
            </a:br>
            <a:r>
              <a:rPr lang="ru-RU" sz="2400" dirty="0" smtClean="0"/>
              <a:t>закрепить </a:t>
            </a:r>
            <a:r>
              <a:rPr lang="ru-RU" sz="2400" dirty="0"/>
              <a:t>рисовать предметы круглой формы. 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56337"/>
            <a:ext cx="10515600" cy="38206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i="1" u="sng" dirty="0">
                <a:solidFill>
                  <a:schemeClr val="accent1">
                    <a:lumMod val="75000"/>
                  </a:schemeClr>
                </a:solidFill>
              </a:rPr>
              <a:t>Развивающие задачи: </a:t>
            </a:r>
            <a:endParaRPr lang="ru-RU" i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/>
              <a:t>Р</a:t>
            </a:r>
            <a:r>
              <a:rPr lang="ru-RU" dirty="0" smtClean="0"/>
              <a:t>азвивать </a:t>
            </a:r>
            <a:r>
              <a:rPr lang="ru-RU" dirty="0"/>
              <a:t>зрительное восприятие, мелкую моторику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Формировать знания правил перехода улицы по светофору, ориентировку в пространстве, умение действовать по сигналу. Развивать связанную речь.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u="sng" dirty="0">
                <a:solidFill>
                  <a:schemeClr val="accent1">
                    <a:lumMod val="75000"/>
                  </a:schemeClr>
                </a:solidFill>
              </a:rPr>
              <a:t>Воспитательные задачи: </a:t>
            </a:r>
            <a:endParaRPr lang="ru-RU" i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/>
              <a:t>В</a:t>
            </a:r>
            <a:r>
              <a:rPr lang="ru-RU" dirty="0" smtClean="0"/>
              <a:t>оспитывать </a:t>
            </a:r>
            <a:r>
              <a:rPr lang="ru-RU" dirty="0"/>
              <a:t>культуру поведения детей на дорогах.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2707"/>
            <a:ext cx="10515600" cy="20749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rgbClr val="FF0000"/>
                </a:solidFill>
              </a:rPr>
              <a:t>Методические приемы</a:t>
            </a:r>
            <a:r>
              <a:rPr lang="ru-RU" sz="2200" dirty="0" smtClean="0">
                <a:solidFill>
                  <a:srgbClr val="FF0000"/>
                </a:solidFill>
              </a:rPr>
              <a:t>: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1600" dirty="0" smtClean="0"/>
              <a:t> </a:t>
            </a:r>
            <a:r>
              <a:rPr lang="ru-RU" sz="2200" dirty="0" smtClean="0"/>
              <a:t>вводная </a:t>
            </a:r>
            <a:r>
              <a:rPr lang="ru-RU" sz="2200" dirty="0"/>
              <a:t>беседа</a:t>
            </a:r>
            <a:r>
              <a:rPr lang="ru-RU" sz="2200" dirty="0" smtClean="0"/>
              <a:t>, </a:t>
            </a:r>
            <a:r>
              <a:rPr lang="ru-RU" sz="2200" dirty="0"/>
              <a:t>показ, объяснение, поисковые вопросы, напоминание, сравнение, художественное слово, индивидуальная помощь. 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solidFill>
                  <a:srgbClr val="FF0000"/>
                </a:solidFill>
              </a:rPr>
              <a:t>Предварительная работа</a:t>
            </a:r>
            <a:r>
              <a:rPr lang="ru-RU" sz="2200" dirty="0" smtClean="0">
                <a:solidFill>
                  <a:srgbClr val="FF0000"/>
                </a:solidFill>
              </a:rPr>
              <a:t>: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1600" dirty="0" smtClean="0"/>
              <a:t> </a:t>
            </a:r>
            <a:r>
              <a:rPr lang="ru-RU" sz="2200" dirty="0"/>
              <a:t>чтение и рассматривание картинок по безопасному движению на дорогах</a:t>
            </a:r>
            <a:r>
              <a:rPr lang="ru-RU" sz="2200" dirty="0" smtClean="0"/>
              <a:t>, </a:t>
            </a:r>
            <a:r>
              <a:rPr lang="ru-RU" sz="2200" dirty="0"/>
              <a:t>заучивание стихов о светофоре. </a:t>
            </a:r>
            <a:br>
              <a:rPr lang="ru-RU" sz="22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7476" y="2977661"/>
            <a:ext cx="10146323" cy="319930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u="sng" dirty="0">
                <a:solidFill>
                  <a:srgbClr val="7030A0"/>
                </a:solidFill>
              </a:rPr>
              <a:t>Оборудование и материалы: </a:t>
            </a:r>
            <a:br>
              <a:rPr lang="ru-RU" u="sng" dirty="0">
                <a:solidFill>
                  <a:srgbClr val="7030A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u="sng" dirty="0">
                <a:solidFill>
                  <a:srgbClr val="7030A0"/>
                </a:solidFill>
              </a:rPr>
              <a:t>Демонстрационный:</a:t>
            </a:r>
            <a:r>
              <a:rPr lang="ru-RU" dirty="0"/>
              <a:t> макет светофора, картинки дорожных знаков, диск с записью песни «Я на солнышке лежу» (автор текста Козлов С., композитор Гладков Г.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u="sng" dirty="0">
                <a:solidFill>
                  <a:srgbClr val="7030A0"/>
                </a:solidFill>
              </a:rPr>
              <a:t>Раздаточный</a:t>
            </a:r>
            <a:r>
              <a:rPr lang="ru-RU" dirty="0"/>
              <a:t> </a:t>
            </a:r>
            <a:r>
              <a:rPr lang="ru-RU" dirty="0" smtClean="0"/>
              <a:t>: карандаши трёх цветов (красный, жёлтый, зелёный),листы бумаги с изображением светофора.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01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>
                <a:solidFill>
                  <a:schemeClr val="accent6"/>
                </a:solidFill>
              </a:rPr>
              <a:t>Интеграция образовательных областей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«Чтение художественной литературы»: 1. Поддерживать у детей интерес к литературе, воспитывать любовь к книге, способствовать углублению и дифференциации читательских интересов. Обеспечивать совершенствование умений художественно-речевой деятельности на основе литературных текстов: пересказывать сказки и рассказы близко к тексту, пересказывать от лица литературного героя, выразительно рассказывать наизусть стихи.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«Коммуникация»: развивать умение учитывать в процессе общения настроение, эмоциональное состояние собеседника, развивать монологические формы речи, стимулировать речевое творчество детей, расширять представления детей о правилах речевого этикета и способствовать осознанному желанию и умению детей следовать им в процессе общения.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«Социализация»: формировать умение следовать игровым правилам в развивающих играх; обогащать представления детей о мире; развивать воображение; творчество; интерес к игровому экспериментированию.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54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69" y="118941"/>
            <a:ext cx="10515600" cy="1325563"/>
          </a:xfrm>
        </p:spPr>
        <p:txBody>
          <a:bodyPr/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</a:rPr>
              <a:t>Мой друг-светофор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77" y="1690688"/>
            <a:ext cx="3079600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799" y="2309446"/>
            <a:ext cx="3824787" cy="26937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08" y="1690688"/>
            <a:ext cx="3052369" cy="431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>
                <a:solidFill>
                  <a:srgbClr val="00B050"/>
                </a:solidFill>
              </a:rPr>
              <a:t>Безопасность на дороге</a:t>
            </a:r>
            <a:endParaRPr lang="ru-RU" b="1" i="1" u="sng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81" y="1690688"/>
            <a:ext cx="3299387" cy="4535241"/>
          </a:xfrm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56" y="1690688"/>
            <a:ext cx="3195828" cy="4522097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555" y="1735963"/>
            <a:ext cx="3212123" cy="4489966"/>
          </a:xfrm>
          <a:prstGeom prst="rect">
            <a:avLst/>
          </a:prstGeom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129869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b="1" i="1" u="sng" dirty="0" smtClean="0">
                <a:solidFill>
                  <a:srgbClr val="002060"/>
                </a:solidFill>
              </a:rPr>
              <a:t>Загадки по ПДД</a:t>
            </a:r>
            <a:endParaRPr lang="ru-RU" sz="6000" b="1" i="1" u="sng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983" y="0"/>
            <a:ext cx="5169879" cy="6705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07" y="1452923"/>
            <a:ext cx="4821162" cy="540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0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801" y="2944202"/>
            <a:ext cx="6548337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9" y="325486"/>
            <a:ext cx="7343496" cy="487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8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 smtClean="0">
                <a:solidFill>
                  <a:srgbClr val="FFFF00"/>
                </a:solidFill>
              </a:rPr>
              <a:t>Спасибо за внимание!</a:t>
            </a:r>
            <a:endParaRPr lang="ru-RU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123</Words>
  <Application>Microsoft Office PowerPoint</Application>
  <PresentationFormat>Широкоэкранный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на тему:</vt:lpstr>
      <vt:lpstr>Образовательные задачи:  познакомить со значением светофора и его сигналами;   закрепить название красного, желтого, зеленого цветов; закрепить рисовать предметы круглой формы.  </vt:lpstr>
      <vt:lpstr>Методические приемы:  вводная беседа, показ, объяснение, поисковые вопросы, напоминание, сравнение, художественное слово, индивидуальная помощь.   Предварительная работа:  чтение и рассматривание картинок по безопасному движению на дорогах, заучивание стихов о светофоре.   </vt:lpstr>
      <vt:lpstr>Интеграция образовательных областей</vt:lpstr>
      <vt:lpstr>Мой друг-светофор</vt:lpstr>
      <vt:lpstr>Безопасность на дороге</vt:lpstr>
      <vt:lpstr>Загадки по ПДД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</dc:title>
  <dc:creator>RePack by Diakov</dc:creator>
  <cp:lastModifiedBy>RePack by Diakov</cp:lastModifiedBy>
  <cp:revision>15</cp:revision>
  <dcterms:created xsi:type="dcterms:W3CDTF">2014-10-05T19:18:31Z</dcterms:created>
  <dcterms:modified xsi:type="dcterms:W3CDTF">2014-11-02T12:01:54Z</dcterms:modified>
</cp:coreProperties>
</file>