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74" r:id="rId3"/>
    <p:sldId id="258" r:id="rId4"/>
    <p:sldId id="275" r:id="rId5"/>
    <p:sldId id="257" r:id="rId6"/>
    <p:sldId id="276" r:id="rId7"/>
    <p:sldId id="277" r:id="rId8"/>
    <p:sldId id="260" r:id="rId9"/>
    <p:sldId id="278" r:id="rId10"/>
    <p:sldId id="271" r:id="rId11"/>
    <p:sldId id="261" r:id="rId12"/>
    <p:sldId id="269" r:id="rId13"/>
    <p:sldId id="279" r:id="rId14"/>
    <p:sldId id="281" r:id="rId15"/>
    <p:sldId id="280" r:id="rId16"/>
    <p:sldId id="282" r:id="rId17"/>
    <p:sldId id="263" r:id="rId18"/>
    <p:sldId id="264" r:id="rId19"/>
    <p:sldId id="265" r:id="rId20"/>
    <p:sldId id="262" r:id="rId21"/>
    <p:sldId id="266" r:id="rId22"/>
    <p:sldId id="267" r:id="rId23"/>
    <p:sldId id="26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6AD7B4E-46C9-41C8-AA35-AC7DACB240B4}" type="datetimeFigureOut">
              <a:rPr lang="ru-RU" smtClean="0"/>
              <a:pPr/>
              <a:t>26.02.2014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B6E0BCE-4DB9-4998-94B4-C100F0448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AD7B4E-46C9-41C8-AA35-AC7DACB240B4}" type="datetimeFigureOut">
              <a:rPr lang="ru-RU" smtClean="0"/>
              <a:pPr/>
              <a:t>26.02.2014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6E0BCE-4DB9-4998-94B4-C100F0448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6AD7B4E-46C9-41C8-AA35-AC7DACB240B4}" type="datetimeFigureOut">
              <a:rPr lang="ru-RU" smtClean="0"/>
              <a:pPr/>
              <a:t>26.02.2014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B6E0BCE-4DB9-4998-94B4-C100F0448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AD7B4E-46C9-41C8-AA35-AC7DACB240B4}" type="datetimeFigureOut">
              <a:rPr lang="ru-RU" smtClean="0"/>
              <a:pPr/>
              <a:t>26.02.2014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6E0BCE-4DB9-4998-94B4-C100F0448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AD7B4E-46C9-41C8-AA35-AC7DACB240B4}" type="datetimeFigureOut">
              <a:rPr lang="ru-RU" smtClean="0"/>
              <a:pPr/>
              <a:t>26.02.2014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1B6E0BCE-4DB9-4998-94B4-C100F0448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AD7B4E-46C9-41C8-AA35-AC7DACB240B4}" type="datetimeFigureOut">
              <a:rPr lang="ru-RU" smtClean="0"/>
              <a:pPr/>
              <a:t>26.02.2014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6E0BCE-4DB9-4998-94B4-C100F0448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AD7B4E-46C9-41C8-AA35-AC7DACB240B4}" type="datetimeFigureOut">
              <a:rPr lang="ru-RU" smtClean="0"/>
              <a:pPr/>
              <a:t>26.02.2014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6E0BCE-4DB9-4998-94B4-C100F0448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AD7B4E-46C9-41C8-AA35-AC7DACB240B4}" type="datetimeFigureOut">
              <a:rPr lang="ru-RU" smtClean="0"/>
              <a:pPr/>
              <a:t>26.02.2014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6E0BCE-4DB9-4998-94B4-C100F0448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AD7B4E-46C9-41C8-AA35-AC7DACB240B4}" type="datetimeFigureOut">
              <a:rPr lang="ru-RU" smtClean="0"/>
              <a:pPr/>
              <a:t>26.02.2014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6E0BCE-4DB9-4998-94B4-C100F0448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AD7B4E-46C9-41C8-AA35-AC7DACB240B4}" type="datetimeFigureOut">
              <a:rPr lang="ru-RU" smtClean="0"/>
              <a:pPr/>
              <a:t>26.02.2014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6E0BCE-4DB9-4998-94B4-C100F0448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AD7B4E-46C9-41C8-AA35-AC7DACB240B4}" type="datetimeFigureOut">
              <a:rPr lang="ru-RU" smtClean="0"/>
              <a:pPr/>
              <a:t>26.02.2014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6E0BCE-4DB9-4998-94B4-C100F04484C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6AD7B4E-46C9-41C8-AA35-AC7DACB240B4}" type="datetimeFigureOut">
              <a:rPr lang="ru-RU" smtClean="0"/>
              <a:pPr/>
              <a:t>26.02.2014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B6E0BCE-4DB9-4998-94B4-C100F04484C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>
            <a:spLocks noGrp="1"/>
          </p:cNvSpPr>
          <p:nvPr>
            <p:ph type="ctrTitle"/>
          </p:nvPr>
        </p:nvSpPr>
        <p:spPr>
          <a:xfrm>
            <a:off x="685800" y="981075"/>
            <a:ext cx="7772400" cy="4752975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« Формирование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сюжетно-ролевой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игры в младшем дошкольном возрасте»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                                                  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                                  Воспитатель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№87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                                         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Николаенко Ирина Владимировна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                         Высшей категории</a:t>
            </a:r>
            <a:br>
              <a:rPr lang="ru-RU" sz="18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                                                    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Педагогический </a:t>
            </a:r>
            <a:r>
              <a:rPr lang="ru-RU" sz="1800" dirty="0"/>
              <a:t>стаж работы: </a:t>
            </a:r>
            <a:r>
              <a:rPr lang="ru-RU" sz="1800" dirty="0" smtClean="0"/>
              <a:t>9лет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Методы и приемы, способствующие  обогащению содержания игры.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200" dirty="0" smtClean="0"/>
              <a:t>     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Исполнение воспитателем главной роли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   Индивидуальная игра воспитателя с ребенком,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   Внесение образных игрушек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   Прием параллельной игры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   Прием ролевой игры с продолжением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   Активизирующее общение взрослого с детьми в процессе их   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игры, направленное на    пробуждение и самостоятельное  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применение детьми новых способов решения игровой   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   задачи, на отражение  в игре новых сторон жизни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   Игра в телефон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   Обыгрывание с помощью кукол сюжетов жизни в детском саду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   Разыгрывание с детьми воображаемых ситуаций.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этапы развития игровой деятельности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Первым этапом развития игровой деятельности является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Ознакомительная игра.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Второй этап игровой деятельности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Отобразительная игра</a:t>
            </a:r>
          </a:p>
          <a:p>
            <a:pPr algn="ctr">
              <a:buNone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Третий этап деятельности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Собственно-ролевая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игра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596792"/>
          </a:xfrm>
        </p:spPr>
        <p:txBody>
          <a:bodyPr>
            <a:normAutofit/>
          </a:bodyPr>
          <a:lstStyle/>
          <a:p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>сюжетно-ролевые игры для второй младшей группы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«Научим куклу Катю раздеваться после прогулки»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«Покатаем кукол с горки»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«Покатаем    кукол    на машине»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«Устроим кукле комнату».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«Новая комната для кукол»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«Купание куклы Кати»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«Стирка кукольного белья»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«Катя заболела»</a:t>
            </a:r>
          </a:p>
          <a:p>
            <a:r>
              <a:rPr lang="ru-RU" sz="1800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«Кукла  Ксюша  заболела»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«Игра с куклой Катей»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«Построим  куклам дом»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«Сделаем Кате красивую прическу»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«День рождения куклы Кати»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«Куклы на прогулке»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Результативность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7239000" cy="5258984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Ребёнок активно действует с окружающими предметами.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Проявляет самостоятельность в игровом поведение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Владеет активной речью.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Появляются игры в которых ребёнок воспроизводит действия взрослого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оциально развит 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т.е.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овладел нормами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 правилами поведения в обществе, определенными умениями и социальными навыками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Легче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справляются с реальными проблемами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 ребёнка развита крупная моторика.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Адресная направленность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Опыт может быть использован воспитателями дошкольных учреждений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формирования сюжетно –ролевой игры с детьми младшего дошкольного возраста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Трудоёмкость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7239000" cy="5330992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Организация работы по ф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ормированию сюжетно – ролевой игры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требует разработки перспективного плана с учётом возрастных и индивидуальных особенностей и способностей детей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младшего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дошкольного возраста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Организации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специальной работы в ДОУ по обогащению развивающей среды с соблюдением всех принципов организации развивающей среды;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овлечения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родителей в воспитательно – образовательный процесс, их заинтересованности и участия.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Педагогическая копилка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idx="1"/>
          </p:nvPr>
        </p:nvSpPr>
        <p:spPr/>
        <p:txBody>
          <a:bodyPr>
            <a:normAutofit fontScale="97500"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Психолого-педагогическая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характеристика детей младшего дошкольного возраста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Краткая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характеристика сюжетно-ролевой игры младших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дошкольников.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сюжетн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 - </a:t>
            </a:r>
            <a:r>
              <a:rPr lang="ru-RU" sz="3200" u="sng" dirty="0" smtClean="0">
                <a:latin typeface="Times New Roman" pitchFamily="18" charset="0"/>
                <a:cs typeface="Times New Roman" pitchFamily="18" charset="0"/>
              </a:rPr>
              <a:t>ролевой игры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классификации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игр.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7239000" cy="1440160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Психолого-педагогическая характеристика детей младшего дошкольного возраста.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особенностью игры является ее условность: выполнение одних действий с одними предметами предлагает их отнесенность к другим действиям с другими предметами.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Основным содержанием игры являются :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действия с игрушками и предметами – заместителями.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Продолжительность игры небольшая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Ограничиваются игрой с одной - двумя ролями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Игры с правилами в этом возрасте только начинают формироваться.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Краткая характеристика сюжетно-ролевой игры младших дошкольников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Существует множество теорий игры, каждая из которых по разному интерпретирует феномен игры.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Термин “ролевая игра” весьма многозначен.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Ролевая игра считается высшей формой развития детской игры.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Только в игровом действии требуемые операции могут быть заменены другими операциями, а его предметные условия - другими предметными условиями, причем содержание самого действия сохраняется.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развитие </a:t>
            </a:r>
            <a:r>
              <a:rPr lang="ru-RU" i="1" u="sng" dirty="0" smtClean="0"/>
              <a:t>сюжетн</a:t>
            </a:r>
            <a:r>
              <a:rPr lang="ru-RU" i="1" dirty="0" smtClean="0"/>
              <a:t>о </a:t>
            </a:r>
            <a:r>
              <a:rPr lang="ru-RU" dirty="0" smtClean="0"/>
              <a:t>- </a:t>
            </a:r>
            <a:r>
              <a:rPr lang="ru-RU" i="1" u="sng" dirty="0" smtClean="0"/>
              <a:t>ролевой игры</a:t>
            </a:r>
            <a:r>
              <a:rPr lang="ru-RU" i="1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осуществлять педагогическую поддержку сюжетно - ролевых игр детей; поощрять принятие роли, развертывание ролевого взаимодействия и ролевое общение между детьми;  одобрять ролевые реплики как средство кратковременного взаимодействия детей, играющих вместе; участвовать в играх детей, демонстрируя образцы ролевого поведения;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поощрять эмоциональное и словесное обозначение своей роли , называние словом игровых действий, связанных с ролью, выделение сверстника как возможного партнера по игре;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следить за тем, чтобы предметно - игровая среда становилась средством развития самодеятельной игры; обеспечивать детям свободное использование образных игрушек, предметов – заместителей.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разыгрывать с детьми сценки по знакомым сюжетам, поощрять самостоятельное развитие и изменение сюжета детьми.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Содержание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Новизна опыта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Теоретическая основа опыта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Ведущая педагогическая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идея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Технология опыта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Результативность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Адресная направленность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Трудоёмкость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Педагогическая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копилка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Работа с родителями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Литература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классификации игр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игры, возникающие по инициативе ребенка</a:t>
            </a:r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 своеобразная форма размышления ребенка об окружающей его природной и социальной действительности  самодеятельная игра;</a:t>
            </a:r>
          </a:p>
          <a:p>
            <a:pPr lvl="0"/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игры, возникающие по инициативе взрослого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приходят к детям от взрослых, но дети, освоив их, могут играть в них самостоятельно</a:t>
            </a:r>
          </a:p>
          <a:p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игры, идущие от исторически сложившихся традиций этноса</a:t>
            </a:r>
          </a:p>
          <a:p>
            <a:pPr>
              <a:buNone/>
            </a:pPr>
            <a:r>
              <a:rPr lang="ru-RU" sz="2000" dirty="0" smtClean="0"/>
              <a:t>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которые могут возникать по инициативе как взрослых, так и детей.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Рекомендации для родителей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Позаботьтесь о том, чтобы у ребенка было как можно больше разнообразных игр и игрушек, которые надо осознанно выбирать, а не беспорядочно накапливать.</a:t>
            </a:r>
          </a:p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Заранее согласовывайте с ребенком требования к хранению и</a:t>
            </a:r>
            <a:br>
              <a:rPr lang="ru-RU" sz="6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уборке игрушек. </a:t>
            </a:r>
            <a:br>
              <a:rPr lang="ru-RU" sz="6400" dirty="0" smtClean="0">
                <a:latin typeface="Times New Roman" pitchFamily="18" charset="0"/>
                <a:cs typeface="Times New Roman" pitchFamily="18" charset="0"/>
              </a:rPr>
            </a:b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Вспоминайте свое детство и рассказывайте ребенку о том, как вы</a:t>
            </a:r>
            <a:br>
              <a:rPr lang="ru-RU" sz="6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играли сами и со своими друзьями. </a:t>
            </a:r>
          </a:p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Наблюдайте за играми ребенка дома и по желанию рассказывайте о них воспитателям; интересуйтесь, во что ребенок предпочитает играть в детском саду.</a:t>
            </a:r>
          </a:p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Проявляйте уважение к личности ребенка, считайтесь с </a:t>
            </a:r>
            <a:r>
              <a:rPr lang="ru-RU" sz="6400" dirty="0" err="1" smtClean="0">
                <a:latin typeface="Times New Roman" pitchFamily="18" charset="0"/>
                <a:cs typeface="Times New Roman" pitchFamily="18" charset="0"/>
              </a:rPr>
              <a:t>поэтап­ностью</a:t>
            </a: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 становления игровой деятельности и не пытайтесь искусствен­но ее ускорять.</a:t>
            </a:r>
          </a:p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Тактично, ненавязчиво предлагайте ребенку помощь в создании</a:t>
            </a:r>
            <a:br>
              <a:rPr lang="ru-RU" sz="6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игровой среды</a:t>
            </a:r>
          </a:p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Проявляйте инициативу и выражайте искреннее желание участвовать в игре.</a:t>
            </a:r>
          </a:p>
          <a:p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Всегда соглашайтесь со своим малышом! Это вселяет в него уверенность в своих силах и порождает инициативу и творчество.</a:t>
            </a: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Оказывайте постоянное внимание и проявляйте уважение к детским играм.</a:t>
            </a:r>
          </a:p>
          <a:p>
            <a:r>
              <a:rPr lang="ru-RU" sz="6400" dirty="0" smtClean="0">
                <a:latin typeface="Times New Roman" pitchFamily="18" charset="0"/>
                <a:cs typeface="Times New Roman" pitchFamily="18" charset="0"/>
              </a:rPr>
              <a:t>Сопереживайте чувствам детей в играх </a:t>
            </a:r>
          </a:p>
          <a:p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9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Заключение.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Игра - самая любимая и естественная деятельность младших дошкольников. Задача воспитателя состоит в том, чтобы делать игру содержанием детской жизни, раскрыть малышам многообразие мира игры.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Путь развития игры - это совместная игра воспитателя с детьми, создание обогащенной игровой среды, побуждающей к самостоятельному игровому творчеству в свободном взаимодействии малышей с игрушками, предметами, предметами-заместителями и воспитании доброго отношения детей друг к другу.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Литература.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Бондаренко А.К. 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Матусик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А.И. Воспитание детей в игре. - М: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Просвещение, 1983</a:t>
            </a:r>
          </a:p>
          <a:p>
            <a:pPr lvl="0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Зворыгина    Е.В.     Первые     сюжетные     игры    малышей.-    М: Просвещение, 1988.</a:t>
            </a:r>
          </a:p>
          <a:p>
            <a:pPr lvl="0"/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Менджерицкая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Д.В. Воспитателю о детской игре. - М: Просвещение, 1982.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А. В. Запорожца А. П. Усовой.  Психология и педагогика игры дошкольника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Н.Я.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Михайленко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Н.А. Короткова.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Организация сюжетной игры в детском саду. М.: Гном и Д", 1997.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Т.Н.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Доронова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О.А.Кабанова, Е.В.Соловьева. Игра в дошкольном детстве: Пособие для воспитателей детских садов. – М.: Издательский дом «Воспитание дошкольника», 2002.- 128с.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Эльконин Д.Б. Детская психология М., 1960 год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Актуальность темы.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мнению педагогов и психологов, наибольшим развивающим эффектом обладает сюжетно-ролевая игра. Главное назначение игры - социальное развитие ребенка, т.е. овладение нормами и правилами поведения в обществе, определенными умениями и социальными навыками. Дошкольники, имеющие большую игровую практику, легче справляются с реальными проблемами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Подход к организации игровой деятельности должен быть основан на идее психологического комфорта каждого ребёнка в условиях коллективной деятельности, учитывая его личностные особенности, социальные потребности, способности и интересы</a:t>
            </a:r>
            <a:r>
              <a:rPr lang="ru-RU" sz="2400" dirty="0" smtClean="0"/>
              <a:t>. 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Новизна опыта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изучила имеющиеся научно – практические и методические разработки по организации игровой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деятельности.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адаптировала содержание игр для детей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младшего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дошкольного возраста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Составила перспективный план работы по организации игровой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деятельности.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Усовершенствовала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разнообразила развивающую среду своей группы, позволяющую формировать игровые возможности и способности ребёнка.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/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Теоретическая основа опыта.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 «По существу через игровую деятельность и движется ребенок. Толь­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 в этом смысле игра может быть названа деятельностью ведущей, т.е.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определяющей развитие ребенка»</a:t>
            </a: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Л. С. Выготский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«Игра - это творческая переработка пережитых впечатлений,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комби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­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нирование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их и построение из них новой действительности, отвечающей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запросам и влечениям самого ребенка»</a:t>
            </a: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Л. С. Выготский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«Чем проще игрушка, тем лучше, потому что она дает больше свободы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детям, дает возможность превращать и в различные вещи, чтобы рано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вкусить плоды весьма важного наслаждения собственной изобретатель­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ностью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П. Ф.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Каптерев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«Игра - это жизненная лаборатория детства, дающая тот аромат, ту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атмосферу молодой жизни, без которой эта пора ее была бы бесполезна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для человечества. В игре, этой специальной обработке жизненного мате­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риала, есть самое здоровое ядро разумной школы детства»</a:t>
            </a:r>
          </a:p>
          <a:p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В. Штерн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5247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Ведущая педагогическая идея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дошкольном возрасте игра имеет важнейшее значение в жизни маленького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ребёнка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играх нет реальной обусловленности обстоятельствами, пространством,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временем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игре ребёнок делает открытия того, что давно известно взрослому.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игре ребёнок учится контролировать и оценивать себя, понимать, что делает и учится действовать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правильно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Самостоятельное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регулирование действий, превращает ребёнка в сознательного субъекта жизни, делает его поведение осознанным и произвольным.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Технология опыта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Цель</a:t>
            </a:r>
            <a:r>
              <a:rPr lang="ru-RU" dirty="0" smtClean="0"/>
              <a:t>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благоприятных игровых условий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развития ребёнка, для его позитивной социализации, его личностного развития, развития инициативы и творческих способностей.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развивающей образовательной среды с учётом возраста и индивидуализации детей.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сюжетно-ролевой игры как фактора развития игровых навыков детей младшего дошкольного возраста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Изучить теоретический материал по данной проблеме.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Выявить особенности проведения сюжетно ролевых игр в младшем  дошкольном возрасте.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  Составление перечня методов и приемов педагогической поддержки сюжетно-ролевой игры младших дошкольников.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Разработать рекомендации для воспитателей и родителей.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Образовательные области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7239000" cy="5186976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Социально – коммуникативное развитие: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(развитие общения и взаимодействия ребёнка со взрослым и сверстниками; становление самостоятельности; развитие эмоциональной отзывчивости.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(развитие интересов детей, любознательности, воображения и творческой активности, формирование первичных представлений о себе, других людях, объектах окружающего мира, о свойствах и отношениях объектов)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Речевое развитие:</a:t>
            </a:r>
          </a:p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     (владение речью как средством общения и культуры)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Художественно-эстетическое развитие: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(реализация самостоятельной творческой деятельности)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</a:p>
          <a:p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233</TotalTime>
  <Words>1132</Words>
  <Application>Microsoft Office PowerPoint</Application>
  <PresentationFormat>Экран (4:3)</PresentationFormat>
  <Paragraphs>157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Изящная</vt:lpstr>
      <vt:lpstr>« Формирование  сюжетно-ролевой игры в младшем дошкольном возрасте»                                                                                                                  Воспитатель МБДОУ №87                                                          Николаенко Ирина Владимировна                               Высшей категории                                                           Педагогический стаж работы: 9лет </vt:lpstr>
      <vt:lpstr>Содержание </vt:lpstr>
      <vt:lpstr>Актуальность темы. </vt:lpstr>
      <vt:lpstr>Новизна опыта </vt:lpstr>
      <vt:lpstr> Теоретическая основа опыта.</vt:lpstr>
      <vt:lpstr>Ведущая педагогическая идея </vt:lpstr>
      <vt:lpstr>Технология опыта </vt:lpstr>
      <vt:lpstr>задачи.</vt:lpstr>
      <vt:lpstr>Образовательные области</vt:lpstr>
      <vt:lpstr>Методы и приемы, способствующие  обогащению содержания игры.</vt:lpstr>
      <vt:lpstr> этапы развития игровой деятельности </vt:lpstr>
      <vt:lpstr>сюжетно-ролевые игры для второй младшей группы </vt:lpstr>
      <vt:lpstr>Результативность </vt:lpstr>
      <vt:lpstr>Адресная направленность </vt:lpstr>
      <vt:lpstr>Трудоёмкость </vt:lpstr>
      <vt:lpstr>Педагогическая копилка</vt:lpstr>
      <vt:lpstr>    Психолого-педагогическая характеристика детей младшего дошкольного возраста. </vt:lpstr>
      <vt:lpstr>Краткая характеристика сюжетно-ролевой игры младших дошкольников </vt:lpstr>
      <vt:lpstr>развитие сюжетно - ролевой игры </vt:lpstr>
      <vt:lpstr>классификации игр</vt:lpstr>
      <vt:lpstr>Рекомендации для родителей</vt:lpstr>
      <vt:lpstr>Заключение.</vt:lpstr>
      <vt:lpstr>Литература.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 Формирование  сюжетно-ролевой игры в младшем дошкольном возрасте»                                                                                                                  Воспитатель МБДОУ №87                                                          Николаенко Ирина Владимировна                               Высшей категории                                                           Педагогический стаж работы: 9лет</dc:title>
  <dc:creator>ирина</dc:creator>
  <cp:lastModifiedBy>ирина</cp:lastModifiedBy>
  <cp:revision>27</cp:revision>
  <dcterms:created xsi:type="dcterms:W3CDTF">2014-02-25T09:47:20Z</dcterms:created>
  <dcterms:modified xsi:type="dcterms:W3CDTF">2014-02-26T18:15:36Z</dcterms:modified>
</cp:coreProperties>
</file>