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0" r:id="rId3"/>
    <p:sldId id="319" r:id="rId4"/>
    <p:sldId id="328" r:id="rId5"/>
    <p:sldId id="329" r:id="rId6"/>
    <p:sldId id="330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299" r:id="rId18"/>
    <p:sldId id="304" r:id="rId19"/>
    <p:sldId id="305" r:id="rId20"/>
    <p:sldId id="312" r:id="rId21"/>
    <p:sldId id="325" r:id="rId22"/>
    <p:sldId id="323" r:id="rId23"/>
    <p:sldId id="324" r:id="rId24"/>
    <p:sldId id="31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050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84" y="-99392"/>
            <a:ext cx="9395520" cy="69573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840760" cy="2880320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№806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№8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творческих способностей воспитателя через ознакомление детей с народным творчеством»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789040"/>
            <a:ext cx="8064896" cy="1800200"/>
          </a:xfrm>
        </p:spPr>
        <p:txBody>
          <a:bodyPr>
            <a:noAutofit/>
          </a:bodyPr>
          <a:lstStyle/>
          <a:p>
            <a:pPr lvl="1" algn="just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теме самообразования воспитателя старшей группы №6 </a:t>
            </a:r>
          </a:p>
          <a:p>
            <a:pPr lvl="1" algn="ct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Мосякиной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Галины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Емельяновны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49712" y="836712"/>
            <a:ext cx="4248472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жаворонков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51" y="1340768"/>
            <a:ext cx="4193249" cy="29703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00" y="2708920"/>
            <a:ext cx="4175545" cy="28083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869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49712" y="836712"/>
            <a:ext cx="4248472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весны со своими поделками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69" y="428061"/>
            <a:ext cx="4139952" cy="2723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25" y="3342128"/>
            <a:ext cx="4116896" cy="28951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478" y="2420888"/>
            <a:ext cx="3998273" cy="28803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080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04" y="-18394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788024" y="692695"/>
            <a:ext cx="3960440" cy="713673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пасху ребята выполняли   обрывную аппликацию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12" y="2636912"/>
            <a:ext cx="4002844" cy="28529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8760"/>
            <a:ext cx="4278075" cy="29410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647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278" y="-18394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42948" y="406308"/>
            <a:ext cx="4133508" cy="129450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пасхальными традициями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пасхальных яиц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34" y="1268760"/>
            <a:ext cx="4203958" cy="30423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197" y="2276872"/>
            <a:ext cx="4224469" cy="31683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35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3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067944" y="836712"/>
            <a:ext cx="4896544" cy="792088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показ занятия по мотивам русской народной сказки «Волк и семеро козлят»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семье жить не тужить»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99" y="1700808"/>
            <a:ext cx="4224469" cy="31683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92896"/>
            <a:ext cx="4094224" cy="30706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35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" y="4853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067944" y="620688"/>
            <a:ext cx="5400600" cy="792088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младшей группы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9" y="1268760"/>
            <a:ext cx="4192903" cy="30206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564904"/>
            <a:ext cx="4032448" cy="28813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45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76" y="1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57522" y="1052736"/>
            <a:ext cx="4055218" cy="504056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мини-музей детского сада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45" y="462936"/>
            <a:ext cx="4134774" cy="29660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522" y="2204864"/>
            <a:ext cx="4055217" cy="30414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06" y="3573016"/>
            <a:ext cx="4143313" cy="28083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360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975" y="-8402"/>
            <a:ext cx="9251504" cy="6857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32" y="1628800"/>
            <a:ext cx="4319396" cy="2880320"/>
          </a:xfrm>
          <a:prstGeom prst="rect">
            <a:avLst/>
          </a:prstGeom>
          <a:ln w="9525" cmpd="dbl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06087"/>
            <a:ext cx="3168352" cy="41389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64581" y="620688"/>
            <a:ext cx="4176464" cy="924475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дымковской игрушке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1" y="1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76057" y="332656"/>
            <a:ext cx="3024336" cy="144016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Раскрашиваем и делаем аппликацию матрешки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289811"/>
            <a:ext cx="4513901" cy="28596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3375227" cy="45954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22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32848" cy="100811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Создаем русскую народную игрушку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ткани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21" y="1772815"/>
            <a:ext cx="3240360" cy="44754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218738"/>
            <a:ext cx="3024336" cy="44205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41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84" y="-99392"/>
            <a:ext cx="9395520" cy="69573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6264696" cy="1152128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по ознакомлению детей с народным творчеством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852936"/>
            <a:ext cx="6768752" cy="2448272"/>
          </a:xfrm>
        </p:spPr>
        <p:txBody>
          <a:bodyPr>
            <a:no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использование фольклора (сказок, песен, частушек, пословиц, поговорок)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народным искусством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русскими народными играми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традиционными и обрядовыми праздниками</a:t>
            </a:r>
          </a:p>
        </p:txBody>
      </p:sp>
    </p:spTree>
    <p:extLst>
      <p:ext uri="{BB962C8B-B14F-4D97-AF65-F5344CB8AC3E}">
        <p14:creationId xmlns:p14="http://schemas.microsoft.com/office/powerpoint/2010/main" val="12987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427" y="4853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067944" y="620688"/>
            <a:ext cx="5400600" cy="792088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гжельской росписью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44" y="1340768"/>
            <a:ext cx="4464497" cy="29950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717" y="2636912"/>
            <a:ext cx="3796988" cy="28125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084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615" y="-99392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779762" y="548680"/>
            <a:ext cx="3868094" cy="172819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русские народные игры на прогулке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«Кошки-мышки»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19" y="404664"/>
            <a:ext cx="4104456" cy="26642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71" y="2708920"/>
            <a:ext cx="4032448" cy="26965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73" y="3338371"/>
            <a:ext cx="4176464" cy="29077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366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666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49712" y="836712"/>
            <a:ext cx="4248472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народная игра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«Стою, стою на жердочке»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3960440" cy="29163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82" y="3387683"/>
            <a:ext cx="3980602" cy="29854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003" y="2204864"/>
            <a:ext cx="4080453" cy="30603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499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49712" y="836712"/>
            <a:ext cx="4248472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игра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«Бояре»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3960440" cy="29703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960439" cy="29249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110544"/>
            <a:ext cx="3995936" cy="29969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751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848872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" y="-16946"/>
            <a:ext cx="9395520" cy="69573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820891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этап работы включал приобретение и изучение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по теме:</a:t>
            </a:r>
          </a:p>
          <a:p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русским народным творчеством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А.С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Куприна, Т.А.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Бударина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др., СПБ, «Детство-пресс», 2010 г.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русской народной культуры в детском саду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автор-составитель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И.Г. Гаврилова, СПб, «Детство-пресс»,2010 г.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духовности через приобщение дошкольников к традиционной праздничной культуре русского народа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Г.А.антонова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О.М. Ельцова,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Н.Н.Николаева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СПб, «Детство-пресс», 2012 г.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дошкольного возраста с русским народным творчеством (подготовительная к школе группа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И.А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Бойчук, СПб, «Детство-пресс», 2013 г.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дошкольного возраста с русским народным творчеством (старшая группа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)»,		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И.А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Бойчук, СПб, «Детство-пресс», 2013 г.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«Знакомство детей дошкольного возраста с русским народным декоративно-прикладным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искуством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О.А.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Скоролупова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Москва, «Скрипторий», 2003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060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696744" cy="1656184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Синичкин день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ребятами вспомнили обычай , который отмечали наши предки – массовый прилет птиц-зимовок. В старину 12 ноября был обычай развешивать птичьи кормушки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зимою- послужат они тебе весною</a:t>
            </a:r>
            <a:r>
              <a:rPr lang="ru-RU" sz="2000" dirty="0">
                <a:solidFill>
                  <a:srgbClr val="FF0000"/>
                </a:solidFill>
              </a:rPr>
              <a:t>».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33" y="3140968"/>
            <a:ext cx="4128459" cy="30963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588" y="2132856"/>
            <a:ext cx="4124154" cy="30931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679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76" y="1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12976" y="476672"/>
            <a:ext cx="5383360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посиделки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изба приглашает в гости»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96752"/>
            <a:ext cx="3849097" cy="26786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048" y="3933056"/>
            <a:ext cx="3909183" cy="24638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28" y="1196752"/>
            <a:ext cx="4031088" cy="26786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820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76" y="0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12976" y="476672"/>
            <a:ext cx="4248472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посиделки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08762"/>
            <a:ext cx="4248472" cy="30563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515" y="2636912"/>
            <a:ext cx="3960440" cy="28243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37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76" y="1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12976" y="476672"/>
            <a:ext cx="5383360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посиделки «Святки»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3888432" cy="29163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001" y="2636912"/>
            <a:ext cx="4032448" cy="29163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90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" y="-18293"/>
            <a:ext cx="925150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485146" y="404664"/>
            <a:ext cx="4248472" cy="1489624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Празднуем масленицу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2" y="1230702"/>
            <a:ext cx="4013806" cy="29503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80928"/>
            <a:ext cx="4077035" cy="278774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087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7754" cy="685799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49712" y="836712"/>
            <a:ext cx="4248472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игра на масленицу «Лапти»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4046208" cy="30346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876" y="2636912"/>
            <a:ext cx="4186595" cy="294294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81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2234</TotalTime>
  <Words>142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Spring</vt:lpstr>
      <vt:lpstr>   Государственное бюджетное общеобразовательное учреждение №806 Структурное подразделение №8  «Развитие творческих способностей воспитателя через ознакомление детей с народным творчеством»</vt:lpstr>
      <vt:lpstr>      Основные задачи по ознакомлению детей с народным творчеством:</vt:lpstr>
      <vt:lpstr> </vt:lpstr>
      <vt:lpstr>Синичкин день Вместе с ребятами вспомнили обычай , который отмечали наши предки – массовый прилет птиц-зимовок. В старину 12 ноября был обычай развешивать птичьи кормушки «Покорми птиц зимою- послужат они тебе весною».  </vt:lpstr>
      <vt:lpstr>Зимние посиделки  «Русская изба приглашает в гости»</vt:lpstr>
      <vt:lpstr>Зимние посиделки</vt:lpstr>
      <vt:lpstr>Зимние посиделки «Святки»</vt:lpstr>
      <vt:lpstr>Празднуем масленицу</vt:lpstr>
      <vt:lpstr>Веселая игра на масленицу «Лапти»</vt:lpstr>
      <vt:lpstr>Изготовление жаворонков</vt:lpstr>
      <vt:lpstr>Встреча весны со своими поделками</vt:lpstr>
      <vt:lpstr>   На пасху ребята выполняли   обрывную аппликацию</vt:lpstr>
      <vt:lpstr> Знакомство с пасхальными традициями Раскрашивание пасхальных яиц</vt:lpstr>
      <vt:lpstr>Открытый показ занятия по мотивам русской народной сказки «Волк и семеро козлят» «В семье жить не тужить»</vt:lpstr>
      <vt:lpstr> Инсценировка сказки  «Репка»  для младшей группы</vt:lpstr>
      <vt:lpstr>Экскурсия в мини-музей детского сада</vt:lpstr>
      <vt:lpstr>Беседа о дымковской игрушке</vt:lpstr>
      <vt:lpstr>Раскрашиваем и делаем аппликацию матрешки</vt:lpstr>
      <vt:lpstr>  Создаем русскую народную игрушку  из ткани</vt:lpstr>
      <vt:lpstr>Знакомство  с гжельской росписью</vt:lpstr>
      <vt:lpstr>Играем в русские народные игры на прогулке  Игра «Кошки-мышки»</vt:lpstr>
      <vt:lpstr>Русские народная игра  «Стою, стою на жердочке» </vt:lpstr>
      <vt:lpstr>Русская народная игра «Бояре»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85</cp:revision>
  <dcterms:created xsi:type="dcterms:W3CDTF">2014-03-01T14:56:53Z</dcterms:created>
  <dcterms:modified xsi:type="dcterms:W3CDTF">2014-11-02T11:44:28Z</dcterms:modified>
</cp:coreProperties>
</file>