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F3AE-D916-4BF8-A7A6-0E42AA438EF9}" type="datetimeFigureOut">
              <a:rPr lang="ru-RU" smtClean="0"/>
              <a:pPr/>
              <a:t>23.08.2011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26255-9B77-4C48-9226-66E36A24B1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F3AE-D916-4BF8-A7A6-0E42AA438EF9}" type="datetimeFigureOut">
              <a:rPr lang="ru-RU" smtClean="0"/>
              <a:pPr/>
              <a:t>23.08.2011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255-9B77-4C48-9226-66E36A24B1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F3AE-D916-4BF8-A7A6-0E42AA438EF9}" type="datetimeFigureOut">
              <a:rPr lang="ru-RU" smtClean="0"/>
              <a:pPr/>
              <a:t>23.08.2011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255-9B77-4C48-9226-66E36A24B1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75F3AE-D916-4BF8-A7A6-0E42AA438EF9}" type="datetimeFigureOut">
              <a:rPr lang="ru-RU" smtClean="0"/>
              <a:pPr/>
              <a:t>23.08.2011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026255-9B77-4C48-9226-66E36A24B1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F3AE-D916-4BF8-A7A6-0E42AA438EF9}" type="datetimeFigureOut">
              <a:rPr lang="ru-RU" smtClean="0"/>
              <a:pPr/>
              <a:t>23.08.2011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255-9B77-4C48-9226-66E36A24B1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F3AE-D916-4BF8-A7A6-0E42AA438EF9}" type="datetimeFigureOut">
              <a:rPr lang="ru-RU" smtClean="0"/>
              <a:pPr/>
              <a:t>23.08.2011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255-9B77-4C48-9226-66E36A24B1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255-9B77-4C48-9226-66E36A24B1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F3AE-D916-4BF8-A7A6-0E42AA438EF9}" type="datetimeFigureOut">
              <a:rPr lang="ru-RU" smtClean="0"/>
              <a:pPr/>
              <a:t>23.08.2011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F3AE-D916-4BF8-A7A6-0E42AA438EF9}" type="datetimeFigureOut">
              <a:rPr lang="ru-RU" smtClean="0"/>
              <a:pPr/>
              <a:t>23.08.2011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255-9B77-4C48-9226-66E36A24B1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F3AE-D916-4BF8-A7A6-0E42AA438EF9}" type="datetimeFigureOut">
              <a:rPr lang="ru-RU" smtClean="0"/>
              <a:pPr/>
              <a:t>23.08.2011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255-9B77-4C48-9226-66E36A24B1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75F3AE-D916-4BF8-A7A6-0E42AA438EF9}" type="datetimeFigureOut">
              <a:rPr lang="ru-RU" smtClean="0"/>
              <a:pPr/>
              <a:t>23.08.2011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026255-9B77-4C48-9226-66E36A24B1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F3AE-D916-4BF8-A7A6-0E42AA438EF9}" type="datetimeFigureOut">
              <a:rPr lang="ru-RU" smtClean="0"/>
              <a:pPr/>
              <a:t>23.08.2011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26255-9B77-4C48-9226-66E36A24B1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75F3AE-D916-4BF8-A7A6-0E42AA438EF9}" type="datetimeFigureOut">
              <a:rPr lang="ru-RU" smtClean="0"/>
              <a:pPr/>
              <a:t>23.08.2011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026255-9B77-4C48-9226-66E36A24B1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 сентября 1791 года – </a:t>
            </a:r>
          </a:p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 апреля 1859 года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Аксаков Сергей Тимофеевич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ксаков С.Т\m_33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4048125" cy="5238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3504" y="642918"/>
            <a:ext cx="35718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Отпрыск старинного дворянского рода, Аксаков несомненно имел в детстве живые впечатления гордого семейного сознания этой родовитости. Герой прославившей его автобиографии, дедушка Степан Михайлович, мечтал о внуке именно как о продолжателе "знаменитого рода Шимона" - сказочного варяга, племянника короля норвежского, выехавшего в Россию в 1027 году.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6" descr="Sov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715016"/>
            <a:ext cx="928686" cy="84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ксаков С.Т\220px-Abramce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14356"/>
            <a:ext cx="5183634" cy="26860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4214818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Сергей Тимофеевич - сын Тимофея Степановича Аксакова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(1759 - 1832) и Марии Николаевны Зубовой, дочери помощника оренбургского наместника, родился в Уфе 20 сентября 1791 года.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6" descr="Sov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916" y="5429264"/>
            <a:ext cx="117334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ov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500702"/>
            <a:ext cx="1143008" cy="10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3786190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Любовь к природе будущий писатель унаследовал от отца.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первоначальном развитии его личности все отходит на второй план пред воздействием степной природы, с которой неразрывно связаны первое пробуждение его наблюдательности, его первое жизнеощущение, его ранние увлечения.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03"/>
            <a:ext cx="7500990" cy="32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ov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500702"/>
            <a:ext cx="1143008" cy="10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71479"/>
            <a:ext cx="4286280" cy="302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928662" y="4000504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казанскую гимназию Аксаков поступил на десятом году.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Гимназия была выше обычного уровня; даже по замыслу основателей она должна была представлять собой нечто более законченное - нечто вроде лицея. В гимназии Аксаков провел три с половиною года.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ov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500702"/>
            <a:ext cx="1143008" cy="10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2"/>
            <a:ext cx="17145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857232"/>
            <a:ext cx="35754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00166" y="3786190"/>
            <a:ext cx="6357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Очень  необычной является еще одна книга Сергея Тимофеевича, опубликованная в 1859 году - "Собирание бабочек". Это одновременно и документально-художественное повествование, и пособие для начинающего энтомолога.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ov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500702"/>
            <a:ext cx="1143008" cy="10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00042"/>
            <a:ext cx="43053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1357298"/>
            <a:ext cx="3786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Сказку   «Аленький  цветочек» он  услышал в детстве во время своей болезни от ключницы Пелагеи, которая была великая  мастерица  сказывать  сказки.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Пришла  Пелагея,  села  у  печки  и  начала говорить, немного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нараспев: "В некиим царстве, в некиим государстве..."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ov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500702"/>
            <a:ext cx="1143008" cy="10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57884" y="5286388"/>
            <a:ext cx="2644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Автор Тершукова Е.И.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786454"/>
            <a:ext cx="3910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E-mail: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tershukova.e.i@yandex.ru 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642918"/>
            <a:ext cx="3429024" cy="248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117</TotalTime>
  <Words>263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Аксаков Сергей Тимофеевич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Аксаков Сергей Тимофеевич</dc:title>
  <dc:creator>Аленушка</dc:creator>
  <cp:lastModifiedBy>Аленушка</cp:lastModifiedBy>
  <cp:revision>14</cp:revision>
  <dcterms:created xsi:type="dcterms:W3CDTF">2010-10-25T15:47:38Z</dcterms:created>
  <dcterms:modified xsi:type="dcterms:W3CDTF">2011-08-23T13:21:48Z</dcterms:modified>
</cp:coreProperties>
</file>