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5" r:id="rId6"/>
    <p:sldId id="264" r:id="rId7"/>
    <p:sldId id="281" r:id="rId8"/>
    <p:sldId id="280" r:id="rId9"/>
    <p:sldId id="268" r:id="rId10"/>
    <p:sldId id="271" r:id="rId11"/>
    <p:sldId id="279" r:id="rId12"/>
    <p:sldId id="276" r:id="rId13"/>
    <p:sldId id="277" r:id="rId14"/>
    <p:sldId id="309" r:id="rId15"/>
    <p:sldId id="298" r:id="rId16"/>
    <p:sldId id="308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637" autoAdjust="0"/>
    <p:restoredTop sz="94660"/>
  </p:normalViewPr>
  <p:slideViewPr>
    <p:cSldViewPr>
      <p:cViewPr>
        <p:scale>
          <a:sx n="48" d="100"/>
          <a:sy n="48" d="100"/>
        </p:scale>
        <p:origin x="-2275" y="-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BFDBC-1A07-4AAC-9FB4-C8F97F156EA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8B17D-7EFE-4CBE-A067-B7ECE6FA1A00}">
      <dgm:prSet phldrT="[Текст]"/>
      <dgm:spPr/>
      <dgm:t>
        <a:bodyPr/>
        <a:lstStyle/>
        <a:p>
          <a:r>
            <a:rPr lang="ru-RU" b="1" dirty="0" smtClean="0"/>
            <a:t>Первичная социализация</a:t>
          </a:r>
          <a:endParaRPr lang="ru-RU" b="1" dirty="0"/>
        </a:p>
      </dgm:t>
    </dgm:pt>
    <dgm:pt modelId="{82599667-2CEA-4B0F-809E-266D57D02823}" type="parTrans" cxnId="{AB61CCEE-D5C2-47B8-B426-33CFD4E94E9C}">
      <dgm:prSet/>
      <dgm:spPr/>
      <dgm:t>
        <a:bodyPr/>
        <a:lstStyle/>
        <a:p>
          <a:endParaRPr lang="ru-RU"/>
        </a:p>
      </dgm:t>
    </dgm:pt>
    <dgm:pt modelId="{B3D0359B-166C-473B-8D06-086D76B69F5E}" type="sibTrans" cxnId="{AB61CCEE-D5C2-47B8-B426-33CFD4E94E9C}">
      <dgm:prSet/>
      <dgm:spPr/>
      <dgm:t>
        <a:bodyPr/>
        <a:lstStyle/>
        <a:p>
          <a:endParaRPr lang="ru-RU"/>
        </a:p>
      </dgm:t>
    </dgm:pt>
    <dgm:pt modelId="{3CCB831D-BB01-4251-B21F-5D59198713BA}">
      <dgm:prSet phldrT="[Текст]"/>
      <dgm:spPr/>
      <dgm:t>
        <a:bodyPr/>
        <a:lstStyle/>
        <a:p>
          <a:r>
            <a:rPr lang="ru-RU" dirty="0" smtClean="0"/>
            <a:t>стадия адаптации к социальному окружению (от рождения до подросткового возраста). Особенность -дети некритически усваивают социальный опыт через подражание и приспособление к окружающей социальной действительности</a:t>
          </a:r>
          <a:endParaRPr lang="ru-RU" dirty="0"/>
        </a:p>
      </dgm:t>
    </dgm:pt>
    <dgm:pt modelId="{FB3F7624-AD15-4E81-BBD7-80BC01920852}" type="parTrans" cxnId="{E589EAA5-48AE-4822-ADF7-1B57E560C4BF}">
      <dgm:prSet/>
      <dgm:spPr/>
      <dgm:t>
        <a:bodyPr/>
        <a:lstStyle/>
        <a:p>
          <a:endParaRPr lang="ru-RU"/>
        </a:p>
      </dgm:t>
    </dgm:pt>
    <dgm:pt modelId="{CC1413EE-EB68-4E57-8FE3-2A9BB80BB6F4}" type="sibTrans" cxnId="{E589EAA5-48AE-4822-ADF7-1B57E560C4BF}">
      <dgm:prSet/>
      <dgm:spPr/>
      <dgm:t>
        <a:bodyPr/>
        <a:lstStyle/>
        <a:p>
          <a:endParaRPr lang="ru-RU"/>
        </a:p>
      </dgm:t>
    </dgm:pt>
    <dgm:pt modelId="{8AEE9919-AD12-4A7C-AFBE-444F6FA20471}">
      <dgm:prSet phldrT="[Текст]"/>
      <dgm:spPr/>
      <dgm:t>
        <a:bodyPr/>
        <a:lstStyle/>
        <a:p>
          <a:r>
            <a:rPr lang="ru-RU" b="1" dirty="0" smtClean="0"/>
            <a:t>Стадия индивидуализации</a:t>
          </a:r>
          <a:endParaRPr lang="ru-RU" b="1" dirty="0"/>
        </a:p>
      </dgm:t>
    </dgm:pt>
    <dgm:pt modelId="{3ED3B372-32E2-4820-91CB-0E579A730116}" type="parTrans" cxnId="{F7176FAA-5022-49F5-822E-939283E2EAFD}">
      <dgm:prSet/>
      <dgm:spPr/>
      <dgm:t>
        <a:bodyPr/>
        <a:lstStyle/>
        <a:p>
          <a:endParaRPr lang="ru-RU"/>
        </a:p>
      </dgm:t>
    </dgm:pt>
    <dgm:pt modelId="{62A166B7-E8A6-4B36-8780-EDF2F721395B}" type="sibTrans" cxnId="{F7176FAA-5022-49F5-822E-939283E2EAFD}">
      <dgm:prSet/>
      <dgm:spPr/>
      <dgm:t>
        <a:bodyPr/>
        <a:lstStyle/>
        <a:p>
          <a:endParaRPr lang="ru-RU"/>
        </a:p>
      </dgm:t>
    </dgm:pt>
    <dgm:pt modelId="{66B1214A-6440-4033-95CD-B80889575CEB}">
      <dgm:prSet phldrT="[Текст]"/>
      <dgm:spPr/>
      <dgm:t>
        <a:bodyPr/>
        <a:lstStyle/>
        <a:p>
          <a:r>
            <a:rPr lang="ru-RU" dirty="0" smtClean="0"/>
            <a:t>- стремление к выделению. Особенность - критическое отношение, иногда вплоть до нигилистического, к общественным нормам, стремление выделить себя среди других, показать неповторимость, своеобразие своего «Я».</a:t>
          </a:r>
          <a:endParaRPr lang="ru-RU" dirty="0"/>
        </a:p>
      </dgm:t>
    </dgm:pt>
    <dgm:pt modelId="{F84E58F4-9496-4337-923A-D20920D3D6A9}" type="parTrans" cxnId="{61858083-8BCC-4CDA-B33C-1BACA5389B49}">
      <dgm:prSet/>
      <dgm:spPr/>
      <dgm:t>
        <a:bodyPr/>
        <a:lstStyle/>
        <a:p>
          <a:endParaRPr lang="ru-RU"/>
        </a:p>
      </dgm:t>
    </dgm:pt>
    <dgm:pt modelId="{3C0D64D6-B92F-4EEE-B946-A100AAF1B7C6}" type="sibTrans" cxnId="{61858083-8BCC-4CDA-B33C-1BACA5389B49}">
      <dgm:prSet/>
      <dgm:spPr/>
      <dgm:t>
        <a:bodyPr/>
        <a:lstStyle/>
        <a:p>
          <a:endParaRPr lang="ru-RU"/>
        </a:p>
      </dgm:t>
    </dgm:pt>
    <dgm:pt modelId="{9BF474E0-1DD3-4DCC-A36F-443C9CEA8FC7}">
      <dgm:prSet phldrT="[Текст]"/>
      <dgm:spPr/>
      <dgm:t>
        <a:bodyPr/>
        <a:lstStyle/>
        <a:p>
          <a:r>
            <a:rPr lang="ru-RU" b="1" dirty="0" smtClean="0"/>
            <a:t>Стадия интеграции</a:t>
          </a:r>
          <a:endParaRPr lang="ru-RU" b="1" dirty="0"/>
        </a:p>
      </dgm:t>
    </dgm:pt>
    <dgm:pt modelId="{6B5150C1-948C-4FBD-8884-3AFDC356E79E}" type="parTrans" cxnId="{C0F863B6-EDB9-4BA6-B2D2-74483DBBA2E8}">
      <dgm:prSet/>
      <dgm:spPr/>
      <dgm:t>
        <a:bodyPr/>
        <a:lstStyle/>
        <a:p>
          <a:endParaRPr lang="ru-RU"/>
        </a:p>
      </dgm:t>
    </dgm:pt>
    <dgm:pt modelId="{A626044E-9391-404F-8B01-77C01B9091C3}" type="sibTrans" cxnId="{C0F863B6-EDB9-4BA6-B2D2-74483DBBA2E8}">
      <dgm:prSet/>
      <dgm:spPr/>
      <dgm:t>
        <a:bodyPr/>
        <a:lstStyle/>
        <a:p>
          <a:endParaRPr lang="ru-RU"/>
        </a:p>
      </dgm:t>
    </dgm:pt>
    <dgm:pt modelId="{36136881-EB23-4865-B1A2-12237FE52175}">
      <dgm:prSet phldrT="[Текст]"/>
      <dgm:spPr/>
      <dgm:t>
        <a:bodyPr/>
        <a:lstStyle/>
        <a:p>
          <a:r>
            <a:rPr lang="ru-RU" dirty="0" smtClean="0"/>
            <a:t>стремление найти свое место в обществе. Особенность - Успешность интеграции определяется соответствием основных свойств (качеств) личности общественным ожиданиям (т.е. его требованиям).</a:t>
          </a:r>
          <a:endParaRPr lang="ru-RU" dirty="0"/>
        </a:p>
      </dgm:t>
    </dgm:pt>
    <dgm:pt modelId="{0823E38C-8022-42DD-B07E-FAD07F18B114}" type="parTrans" cxnId="{40BF0A6B-A753-470E-BE95-9F75DDD89C2A}">
      <dgm:prSet/>
      <dgm:spPr/>
      <dgm:t>
        <a:bodyPr/>
        <a:lstStyle/>
        <a:p>
          <a:endParaRPr lang="ru-RU"/>
        </a:p>
      </dgm:t>
    </dgm:pt>
    <dgm:pt modelId="{D5D78824-A1E9-4B23-A22E-1DDD686908BA}" type="sibTrans" cxnId="{40BF0A6B-A753-470E-BE95-9F75DDD89C2A}">
      <dgm:prSet/>
      <dgm:spPr/>
      <dgm:t>
        <a:bodyPr/>
        <a:lstStyle/>
        <a:p>
          <a:endParaRPr lang="ru-RU"/>
        </a:p>
      </dgm:t>
    </dgm:pt>
    <dgm:pt modelId="{F47EBF9B-EEFC-4D4D-ACD1-616E5D8B4E9B}" type="pres">
      <dgm:prSet presAssocID="{23DBFDBC-1A07-4AAC-9FB4-C8F97F156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85421-9CF9-4F78-8D21-625CBB3288A6}" type="pres">
      <dgm:prSet presAssocID="{BF48B17D-7EFE-4CBE-A067-B7ECE6FA1A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AC9F-5001-478E-A6A3-BB7BB01A91E4}" type="pres">
      <dgm:prSet presAssocID="{BF48B17D-7EFE-4CBE-A067-B7ECE6FA1A0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8F1C-7D77-4FA3-839A-B3C98F8DFDDE}" type="pres">
      <dgm:prSet presAssocID="{8AEE9919-AD12-4A7C-AFBE-444F6FA2047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9021D-9BC0-4736-9839-334EBC638201}" type="pres">
      <dgm:prSet presAssocID="{8AEE9919-AD12-4A7C-AFBE-444F6FA2047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9996B-EE17-422F-A415-95D3CDDDF411}" type="pres">
      <dgm:prSet presAssocID="{9BF474E0-1DD3-4DCC-A36F-443C9CEA8F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D0B4D-079B-433A-B705-41D74538D8C4}" type="pres">
      <dgm:prSet presAssocID="{9BF474E0-1DD3-4DCC-A36F-443C9CEA8FC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5488B-58F1-4588-985E-FBAA44081DFD}" type="presOf" srcId="{36136881-EB23-4865-B1A2-12237FE52175}" destId="{D7CD0B4D-079B-433A-B705-41D74538D8C4}" srcOrd="0" destOrd="0" presId="urn:microsoft.com/office/officeart/2005/8/layout/vList2"/>
    <dgm:cxn modelId="{E589EAA5-48AE-4822-ADF7-1B57E560C4BF}" srcId="{BF48B17D-7EFE-4CBE-A067-B7ECE6FA1A00}" destId="{3CCB831D-BB01-4251-B21F-5D59198713BA}" srcOrd="0" destOrd="0" parTransId="{FB3F7624-AD15-4E81-BBD7-80BC01920852}" sibTransId="{CC1413EE-EB68-4E57-8FE3-2A9BB80BB6F4}"/>
    <dgm:cxn modelId="{EE61E965-0E36-4FF3-81F2-BBD982E3C170}" type="presOf" srcId="{8AEE9919-AD12-4A7C-AFBE-444F6FA20471}" destId="{0EF18F1C-7D77-4FA3-839A-B3C98F8DFDDE}" srcOrd="0" destOrd="0" presId="urn:microsoft.com/office/officeart/2005/8/layout/vList2"/>
    <dgm:cxn modelId="{5F054AFF-D249-4219-9193-CD35870AAB81}" type="presOf" srcId="{23DBFDBC-1A07-4AAC-9FB4-C8F97F156EA7}" destId="{F47EBF9B-EEFC-4D4D-ACD1-616E5D8B4E9B}" srcOrd="0" destOrd="0" presId="urn:microsoft.com/office/officeart/2005/8/layout/vList2"/>
    <dgm:cxn modelId="{C0F863B6-EDB9-4BA6-B2D2-74483DBBA2E8}" srcId="{23DBFDBC-1A07-4AAC-9FB4-C8F97F156EA7}" destId="{9BF474E0-1DD3-4DCC-A36F-443C9CEA8FC7}" srcOrd="2" destOrd="0" parTransId="{6B5150C1-948C-4FBD-8884-3AFDC356E79E}" sibTransId="{A626044E-9391-404F-8B01-77C01B9091C3}"/>
    <dgm:cxn modelId="{61858083-8BCC-4CDA-B33C-1BACA5389B49}" srcId="{8AEE9919-AD12-4A7C-AFBE-444F6FA20471}" destId="{66B1214A-6440-4033-95CD-B80889575CEB}" srcOrd="0" destOrd="0" parTransId="{F84E58F4-9496-4337-923A-D20920D3D6A9}" sibTransId="{3C0D64D6-B92F-4EEE-B946-A100AAF1B7C6}"/>
    <dgm:cxn modelId="{A4E87AFF-BAA2-485E-B96E-ADAD455BDB90}" type="presOf" srcId="{9BF474E0-1DD3-4DCC-A36F-443C9CEA8FC7}" destId="{A4E9996B-EE17-422F-A415-95D3CDDDF411}" srcOrd="0" destOrd="0" presId="urn:microsoft.com/office/officeart/2005/8/layout/vList2"/>
    <dgm:cxn modelId="{BBB442E5-4733-48C3-9E7D-1951CE893CE6}" type="presOf" srcId="{BF48B17D-7EFE-4CBE-A067-B7ECE6FA1A00}" destId="{1CB85421-9CF9-4F78-8D21-625CBB3288A6}" srcOrd="0" destOrd="0" presId="urn:microsoft.com/office/officeart/2005/8/layout/vList2"/>
    <dgm:cxn modelId="{AB61CCEE-D5C2-47B8-B426-33CFD4E94E9C}" srcId="{23DBFDBC-1A07-4AAC-9FB4-C8F97F156EA7}" destId="{BF48B17D-7EFE-4CBE-A067-B7ECE6FA1A00}" srcOrd="0" destOrd="0" parTransId="{82599667-2CEA-4B0F-809E-266D57D02823}" sibTransId="{B3D0359B-166C-473B-8D06-086D76B69F5E}"/>
    <dgm:cxn modelId="{034901F1-9178-42C5-A341-AA74D4AC4220}" type="presOf" srcId="{66B1214A-6440-4033-95CD-B80889575CEB}" destId="{B259021D-9BC0-4736-9839-334EBC638201}" srcOrd="0" destOrd="0" presId="urn:microsoft.com/office/officeart/2005/8/layout/vList2"/>
    <dgm:cxn modelId="{C5E363F6-0D5E-4DA4-92C0-FAB876EB9D5C}" type="presOf" srcId="{3CCB831D-BB01-4251-B21F-5D59198713BA}" destId="{6769AC9F-5001-478E-A6A3-BB7BB01A91E4}" srcOrd="0" destOrd="0" presId="urn:microsoft.com/office/officeart/2005/8/layout/vList2"/>
    <dgm:cxn modelId="{40BF0A6B-A753-470E-BE95-9F75DDD89C2A}" srcId="{9BF474E0-1DD3-4DCC-A36F-443C9CEA8FC7}" destId="{36136881-EB23-4865-B1A2-12237FE52175}" srcOrd="0" destOrd="0" parTransId="{0823E38C-8022-42DD-B07E-FAD07F18B114}" sibTransId="{D5D78824-A1E9-4B23-A22E-1DDD686908BA}"/>
    <dgm:cxn modelId="{F7176FAA-5022-49F5-822E-939283E2EAFD}" srcId="{23DBFDBC-1A07-4AAC-9FB4-C8F97F156EA7}" destId="{8AEE9919-AD12-4A7C-AFBE-444F6FA20471}" srcOrd="1" destOrd="0" parTransId="{3ED3B372-32E2-4820-91CB-0E579A730116}" sibTransId="{62A166B7-E8A6-4B36-8780-EDF2F721395B}"/>
    <dgm:cxn modelId="{CFFF7FB7-A116-4ECC-875C-663627559B20}" type="presParOf" srcId="{F47EBF9B-EEFC-4D4D-ACD1-616E5D8B4E9B}" destId="{1CB85421-9CF9-4F78-8D21-625CBB3288A6}" srcOrd="0" destOrd="0" presId="urn:microsoft.com/office/officeart/2005/8/layout/vList2"/>
    <dgm:cxn modelId="{F49EB333-81FC-467A-8658-84E9D1E7A2AC}" type="presParOf" srcId="{F47EBF9B-EEFC-4D4D-ACD1-616E5D8B4E9B}" destId="{6769AC9F-5001-478E-A6A3-BB7BB01A91E4}" srcOrd="1" destOrd="0" presId="urn:microsoft.com/office/officeart/2005/8/layout/vList2"/>
    <dgm:cxn modelId="{B5249E44-1457-4212-9594-358C6745894C}" type="presParOf" srcId="{F47EBF9B-EEFC-4D4D-ACD1-616E5D8B4E9B}" destId="{0EF18F1C-7D77-4FA3-839A-B3C98F8DFDDE}" srcOrd="2" destOrd="0" presId="urn:microsoft.com/office/officeart/2005/8/layout/vList2"/>
    <dgm:cxn modelId="{560D3FAE-930F-474B-BEF6-A684DDF8891B}" type="presParOf" srcId="{F47EBF9B-EEFC-4D4D-ACD1-616E5D8B4E9B}" destId="{B259021D-9BC0-4736-9839-334EBC638201}" srcOrd="3" destOrd="0" presId="urn:microsoft.com/office/officeart/2005/8/layout/vList2"/>
    <dgm:cxn modelId="{6AFC46E3-842A-4CB1-A79A-98779F00BAE6}" type="presParOf" srcId="{F47EBF9B-EEFC-4D4D-ACD1-616E5D8B4E9B}" destId="{A4E9996B-EE17-422F-A415-95D3CDDDF411}" srcOrd="4" destOrd="0" presId="urn:microsoft.com/office/officeart/2005/8/layout/vList2"/>
    <dgm:cxn modelId="{B0D1EAEC-35AD-4B1C-A293-3CA719CAB78B}" type="presParOf" srcId="{F47EBF9B-EEFC-4D4D-ACD1-616E5D8B4E9B}" destId="{D7CD0B4D-079B-433A-B705-41D74538D8C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EF2FF-447D-4495-A25A-5B627801FE2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83486-5D91-4AA7-8101-FAE4158BFEE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/>
            <a:t>Трудовая стадия социализации 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303BD6D-AD83-4A05-AC36-55C318F9F597}" type="parTrans" cxnId="{A02F1920-2374-4B76-9E13-CFB2247658BE}">
      <dgm:prSet/>
      <dgm:spPr/>
      <dgm:t>
        <a:bodyPr/>
        <a:lstStyle/>
        <a:p>
          <a:endParaRPr lang="ru-RU"/>
        </a:p>
      </dgm:t>
    </dgm:pt>
    <dgm:pt modelId="{DB43C605-92A4-487B-8963-F96E23251386}" type="sibTrans" cxnId="{A02F1920-2374-4B76-9E13-CFB2247658BE}">
      <dgm:prSet/>
      <dgm:spPr/>
      <dgm:t>
        <a:bodyPr/>
        <a:lstStyle/>
        <a:p>
          <a:endParaRPr lang="ru-RU"/>
        </a:p>
      </dgm:t>
    </dgm:pt>
    <dgm:pt modelId="{E9BBAE66-854F-4023-A75E-BF6C28E83003}">
      <dgm:prSet phldrT="[Текст]"/>
      <dgm:spPr/>
      <dgm:t>
        <a:bodyPr/>
        <a:lstStyle/>
        <a:p>
          <a:r>
            <a:rPr lang="ru-RU" dirty="0" smtClean="0"/>
            <a:t>- Охватывает весь период трудовой деятельности человека, фактически период трудоспособности человека.</a:t>
          </a:r>
          <a:endParaRPr lang="ru-RU" dirty="0"/>
        </a:p>
      </dgm:t>
    </dgm:pt>
    <dgm:pt modelId="{E774AB8C-E2DF-46CF-A1D9-0C861CEC3286}" type="parTrans" cxnId="{B75FA8B0-1EC2-4525-8F45-0639ACA8E5EF}">
      <dgm:prSet/>
      <dgm:spPr/>
      <dgm:t>
        <a:bodyPr/>
        <a:lstStyle/>
        <a:p>
          <a:endParaRPr lang="ru-RU"/>
        </a:p>
      </dgm:t>
    </dgm:pt>
    <dgm:pt modelId="{E88883C8-BF60-4041-B9EA-60E801D0739B}" type="sibTrans" cxnId="{B75FA8B0-1EC2-4525-8F45-0639ACA8E5EF}">
      <dgm:prSet/>
      <dgm:spPr/>
      <dgm:t>
        <a:bodyPr/>
        <a:lstStyle/>
        <a:p>
          <a:endParaRPr lang="ru-RU"/>
        </a:p>
      </dgm:t>
    </dgm:pt>
    <dgm:pt modelId="{99B0F8FC-5644-4CC4-8C15-CFA960B6D82B}">
      <dgm:prSet/>
      <dgm:spPr/>
      <dgm:t>
        <a:bodyPr/>
        <a:lstStyle/>
        <a:p>
          <a:r>
            <a:rPr lang="ru-RU" b="1" dirty="0" smtClean="0"/>
            <a:t>Стадия </a:t>
          </a:r>
          <a:r>
            <a:rPr lang="ru-RU" b="1" dirty="0" err="1" smtClean="0"/>
            <a:t>послетрудовой</a:t>
          </a:r>
          <a:r>
            <a:rPr lang="ru-RU" b="1" dirty="0" smtClean="0"/>
            <a:t> деятельности </a:t>
          </a:r>
          <a:endParaRPr lang="ru-RU" b="1" dirty="0"/>
        </a:p>
      </dgm:t>
    </dgm:pt>
    <dgm:pt modelId="{852468FC-E375-447C-A3C4-967ACE2EF6C8}" type="parTrans" cxnId="{C83CBEF9-8B6D-4484-8D10-83EE8E11E2E6}">
      <dgm:prSet/>
      <dgm:spPr/>
      <dgm:t>
        <a:bodyPr/>
        <a:lstStyle/>
        <a:p>
          <a:endParaRPr lang="ru-RU"/>
        </a:p>
      </dgm:t>
    </dgm:pt>
    <dgm:pt modelId="{C1C97443-ADA9-45A8-A4CC-D3EF1C3CC247}" type="sibTrans" cxnId="{C83CBEF9-8B6D-4484-8D10-83EE8E11E2E6}">
      <dgm:prSet/>
      <dgm:spPr/>
      <dgm:t>
        <a:bodyPr/>
        <a:lstStyle/>
        <a:p>
          <a:endParaRPr lang="ru-RU"/>
        </a:p>
      </dgm:t>
    </dgm:pt>
    <dgm:pt modelId="{5592FC1B-3ACF-45C6-9863-FCF4CCA78F50}">
      <dgm:prSet/>
      <dgm:spPr/>
      <dgm:t>
        <a:bodyPr/>
        <a:lstStyle/>
        <a:p>
          <a:r>
            <a:rPr lang="ru-RU" dirty="0" smtClean="0"/>
            <a:t>- стадия пожилого возраста. Особенность -преобладание функции передачи социального опыта подрастающему поколению.</a:t>
          </a:r>
          <a:endParaRPr lang="ru-RU" dirty="0"/>
        </a:p>
      </dgm:t>
    </dgm:pt>
    <dgm:pt modelId="{790F3966-9FDC-4A9C-8878-6E3929D0D853}" type="parTrans" cxnId="{FDE3A360-95CD-4D94-BB3C-6E3A1B20C8E1}">
      <dgm:prSet/>
      <dgm:spPr/>
      <dgm:t>
        <a:bodyPr/>
        <a:lstStyle/>
        <a:p>
          <a:endParaRPr lang="ru-RU"/>
        </a:p>
      </dgm:t>
    </dgm:pt>
    <dgm:pt modelId="{98A93B4C-55A6-484E-B394-E9C5598BB4DD}" type="sibTrans" cxnId="{FDE3A360-95CD-4D94-BB3C-6E3A1B20C8E1}">
      <dgm:prSet/>
      <dgm:spPr/>
      <dgm:t>
        <a:bodyPr/>
        <a:lstStyle/>
        <a:p>
          <a:endParaRPr lang="ru-RU"/>
        </a:p>
      </dgm:t>
    </dgm:pt>
    <dgm:pt modelId="{4869BF18-B2C7-436C-8F95-9ADC5AD96923}" type="pres">
      <dgm:prSet presAssocID="{D63EF2FF-447D-4495-A25A-5B627801FE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60C83-C5AA-4AB5-A6BE-E5A9D002A366}" type="pres">
      <dgm:prSet presAssocID="{02283486-5D91-4AA7-8101-FAE4158BFEE2}" presName="parentText" presStyleLbl="node1" presStyleIdx="0" presStyleCnt="2" custLinFactNeighborX="-1250" custLinFactNeighborY="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1B87F-3F44-4A18-BC8D-D6C3AC6DE369}" type="pres">
      <dgm:prSet presAssocID="{02283486-5D91-4AA7-8101-FAE4158BFE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1A84F-C871-4A73-9AE3-DAB1C88F01E9}" type="pres">
      <dgm:prSet presAssocID="{99B0F8FC-5644-4CC4-8C15-CFA960B6D8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AB748-30B9-4C56-8584-2FD29E117B7C}" type="pres">
      <dgm:prSet presAssocID="{99B0F8FC-5644-4CC4-8C15-CFA960B6D8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9B334-4E79-4E52-97E3-FBB86BFAAE6A}" type="presOf" srcId="{99B0F8FC-5644-4CC4-8C15-CFA960B6D82B}" destId="{98C1A84F-C871-4A73-9AE3-DAB1C88F01E9}" srcOrd="0" destOrd="0" presId="urn:microsoft.com/office/officeart/2005/8/layout/vList2"/>
    <dgm:cxn modelId="{02722605-6105-4980-A18D-C0ADFE0A739C}" type="presOf" srcId="{5592FC1B-3ACF-45C6-9863-FCF4CCA78F50}" destId="{1E8AB748-30B9-4C56-8584-2FD29E117B7C}" srcOrd="0" destOrd="0" presId="urn:microsoft.com/office/officeart/2005/8/layout/vList2"/>
    <dgm:cxn modelId="{FDE3A360-95CD-4D94-BB3C-6E3A1B20C8E1}" srcId="{99B0F8FC-5644-4CC4-8C15-CFA960B6D82B}" destId="{5592FC1B-3ACF-45C6-9863-FCF4CCA78F50}" srcOrd="0" destOrd="0" parTransId="{790F3966-9FDC-4A9C-8878-6E3929D0D853}" sibTransId="{98A93B4C-55A6-484E-B394-E9C5598BB4DD}"/>
    <dgm:cxn modelId="{B45A5EF5-2261-46BF-92BB-00D394D7A3CF}" type="presOf" srcId="{02283486-5D91-4AA7-8101-FAE4158BFEE2}" destId="{AFD60C83-C5AA-4AB5-A6BE-E5A9D002A366}" srcOrd="0" destOrd="0" presId="urn:microsoft.com/office/officeart/2005/8/layout/vList2"/>
    <dgm:cxn modelId="{B75FA8B0-1EC2-4525-8F45-0639ACA8E5EF}" srcId="{02283486-5D91-4AA7-8101-FAE4158BFEE2}" destId="{E9BBAE66-854F-4023-A75E-BF6C28E83003}" srcOrd="0" destOrd="0" parTransId="{E774AB8C-E2DF-46CF-A1D9-0C861CEC3286}" sibTransId="{E88883C8-BF60-4041-B9EA-60E801D0739B}"/>
    <dgm:cxn modelId="{A02F1920-2374-4B76-9E13-CFB2247658BE}" srcId="{D63EF2FF-447D-4495-A25A-5B627801FE25}" destId="{02283486-5D91-4AA7-8101-FAE4158BFEE2}" srcOrd="0" destOrd="0" parTransId="{D303BD6D-AD83-4A05-AC36-55C318F9F597}" sibTransId="{DB43C605-92A4-487B-8963-F96E23251386}"/>
    <dgm:cxn modelId="{C83CBEF9-8B6D-4484-8D10-83EE8E11E2E6}" srcId="{D63EF2FF-447D-4495-A25A-5B627801FE25}" destId="{99B0F8FC-5644-4CC4-8C15-CFA960B6D82B}" srcOrd="1" destOrd="0" parTransId="{852468FC-E375-447C-A3C4-967ACE2EF6C8}" sibTransId="{C1C97443-ADA9-45A8-A4CC-D3EF1C3CC247}"/>
    <dgm:cxn modelId="{BA514FF3-C71A-432A-BC04-D8B17BDA7A4C}" type="presOf" srcId="{D63EF2FF-447D-4495-A25A-5B627801FE25}" destId="{4869BF18-B2C7-436C-8F95-9ADC5AD96923}" srcOrd="0" destOrd="0" presId="urn:microsoft.com/office/officeart/2005/8/layout/vList2"/>
    <dgm:cxn modelId="{90FAF012-3A7A-44BB-9B24-B7C16B3A40E8}" type="presOf" srcId="{E9BBAE66-854F-4023-A75E-BF6C28E83003}" destId="{2DD1B87F-3F44-4A18-BC8D-D6C3AC6DE369}" srcOrd="0" destOrd="0" presId="urn:microsoft.com/office/officeart/2005/8/layout/vList2"/>
    <dgm:cxn modelId="{F469AD3B-EED4-4CA6-9B3F-01804A3E67F2}" type="presParOf" srcId="{4869BF18-B2C7-436C-8F95-9ADC5AD96923}" destId="{AFD60C83-C5AA-4AB5-A6BE-E5A9D002A366}" srcOrd="0" destOrd="0" presId="urn:microsoft.com/office/officeart/2005/8/layout/vList2"/>
    <dgm:cxn modelId="{FA3FC295-7E82-4FC5-9F4F-F1856139C69F}" type="presParOf" srcId="{4869BF18-B2C7-436C-8F95-9ADC5AD96923}" destId="{2DD1B87F-3F44-4A18-BC8D-D6C3AC6DE369}" srcOrd="1" destOrd="0" presId="urn:microsoft.com/office/officeart/2005/8/layout/vList2"/>
    <dgm:cxn modelId="{A09A1F5D-CFDC-4EB3-B492-0F06309E669B}" type="presParOf" srcId="{4869BF18-B2C7-436C-8F95-9ADC5AD96923}" destId="{98C1A84F-C871-4A73-9AE3-DAB1C88F01E9}" srcOrd="2" destOrd="0" presId="urn:microsoft.com/office/officeart/2005/8/layout/vList2"/>
    <dgm:cxn modelId="{71FC513C-6005-42FC-8F17-A3CD93230348}" type="presParOf" srcId="{4869BF18-B2C7-436C-8F95-9ADC5AD96923}" destId="{1E8AB748-30B9-4C56-8584-2FD29E117B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10D80-BCC2-46D5-A2C0-D7B0B82D8A5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A6D11-13C4-4783-8E24-9AB65ABB23F9}">
      <dgm:prSet phldrT="[Текст]"/>
      <dgm:spPr/>
      <dgm:t>
        <a:bodyPr/>
        <a:lstStyle/>
        <a:p>
          <a:r>
            <a:rPr lang="ru-RU" b="1" dirty="0" smtClean="0"/>
            <a:t>Социально-психологические механизмы</a:t>
          </a:r>
          <a:endParaRPr lang="ru-RU" b="1" dirty="0"/>
        </a:p>
      </dgm:t>
    </dgm:pt>
    <dgm:pt modelId="{96136C36-0134-451C-8A3D-A9791C7ECD49}" type="parTrans" cxnId="{7C4210E7-91BF-4F77-8F6D-73948279513C}">
      <dgm:prSet/>
      <dgm:spPr/>
      <dgm:t>
        <a:bodyPr/>
        <a:lstStyle/>
        <a:p>
          <a:endParaRPr lang="ru-RU"/>
        </a:p>
      </dgm:t>
    </dgm:pt>
    <dgm:pt modelId="{C8A9E413-2669-48E7-885F-EFA72C2A7385}" type="sibTrans" cxnId="{7C4210E7-91BF-4F77-8F6D-73948279513C}">
      <dgm:prSet/>
      <dgm:spPr/>
      <dgm:t>
        <a:bodyPr/>
        <a:lstStyle/>
        <a:p>
          <a:endParaRPr lang="ru-RU"/>
        </a:p>
      </dgm:t>
    </dgm:pt>
    <dgm:pt modelId="{2709081A-2A21-4389-AAD9-72490F88F4E9}">
      <dgm:prSet phldrT="[Текст]"/>
      <dgm:spPr/>
      <dgm:t>
        <a:bodyPr/>
        <a:lstStyle/>
        <a:p>
          <a:r>
            <a:rPr lang="ru-RU" dirty="0" smtClean="0"/>
            <a:t>Импринтинг (запечатление) </a:t>
          </a:r>
          <a:endParaRPr lang="ru-RU" dirty="0"/>
        </a:p>
      </dgm:t>
    </dgm:pt>
    <dgm:pt modelId="{CAFB9373-D844-4982-8038-697ADFD8C32D}" type="parTrans" cxnId="{B7536823-2FA2-4D01-BA4F-AC03E3D3FBEC}">
      <dgm:prSet/>
      <dgm:spPr/>
      <dgm:t>
        <a:bodyPr/>
        <a:lstStyle/>
        <a:p>
          <a:endParaRPr lang="ru-RU"/>
        </a:p>
      </dgm:t>
    </dgm:pt>
    <dgm:pt modelId="{66018B0F-23C2-448F-AE86-488E2CC80FFF}" type="sibTrans" cxnId="{B7536823-2FA2-4D01-BA4F-AC03E3D3FBEC}">
      <dgm:prSet/>
      <dgm:spPr/>
      <dgm:t>
        <a:bodyPr/>
        <a:lstStyle/>
        <a:p>
          <a:endParaRPr lang="ru-RU"/>
        </a:p>
      </dgm:t>
    </dgm:pt>
    <dgm:pt modelId="{7A0C6CFE-0CCD-4EF6-8E48-958525CC4571}">
      <dgm:prSet phldrT="[Текст]"/>
      <dgm:spPr/>
      <dgm:t>
        <a:bodyPr/>
        <a:lstStyle/>
        <a:p>
          <a:r>
            <a:rPr lang="ru-RU" dirty="0" smtClean="0"/>
            <a:t>Экзистенциальный нажим </a:t>
          </a:r>
          <a:endParaRPr lang="ru-RU" dirty="0"/>
        </a:p>
      </dgm:t>
    </dgm:pt>
    <dgm:pt modelId="{4F51BE36-E325-4C3C-AEDC-66CB3D11B39C}" type="parTrans" cxnId="{97132DB1-A921-40C0-87B5-B7B1D743E8E3}">
      <dgm:prSet/>
      <dgm:spPr/>
      <dgm:t>
        <a:bodyPr/>
        <a:lstStyle/>
        <a:p>
          <a:endParaRPr lang="ru-RU"/>
        </a:p>
      </dgm:t>
    </dgm:pt>
    <dgm:pt modelId="{49E3E0E6-26C5-4615-815C-DB3E48F1E2C1}" type="sibTrans" cxnId="{97132DB1-A921-40C0-87B5-B7B1D743E8E3}">
      <dgm:prSet/>
      <dgm:spPr/>
      <dgm:t>
        <a:bodyPr/>
        <a:lstStyle/>
        <a:p>
          <a:endParaRPr lang="ru-RU"/>
        </a:p>
      </dgm:t>
    </dgm:pt>
    <dgm:pt modelId="{F521DC3F-C9BF-44A0-A5EB-E872C441E05D}">
      <dgm:prSet phldrT="[Текст]"/>
      <dgm:spPr/>
      <dgm:t>
        <a:bodyPr/>
        <a:lstStyle/>
        <a:p>
          <a:r>
            <a:rPr lang="ru-RU" b="1" dirty="0" smtClean="0"/>
            <a:t>Социально-педагогические механизмы</a:t>
          </a:r>
          <a:endParaRPr lang="ru-RU" b="1" dirty="0"/>
        </a:p>
      </dgm:t>
    </dgm:pt>
    <dgm:pt modelId="{6D4D0D4C-1743-44CD-9DE0-67CB18818D66}" type="parTrans" cxnId="{5E7E21C9-8428-43F8-ABCD-FECE6B718742}">
      <dgm:prSet/>
      <dgm:spPr/>
      <dgm:t>
        <a:bodyPr/>
        <a:lstStyle/>
        <a:p>
          <a:endParaRPr lang="ru-RU"/>
        </a:p>
      </dgm:t>
    </dgm:pt>
    <dgm:pt modelId="{29A98665-E7D1-4DCC-BA48-B49547B06DB7}" type="sibTrans" cxnId="{5E7E21C9-8428-43F8-ABCD-FECE6B718742}">
      <dgm:prSet/>
      <dgm:spPr/>
      <dgm:t>
        <a:bodyPr/>
        <a:lstStyle/>
        <a:p>
          <a:endParaRPr lang="ru-RU"/>
        </a:p>
      </dgm:t>
    </dgm:pt>
    <dgm:pt modelId="{4A4072CB-4199-4EAE-8DB4-24EFED778946}">
      <dgm:prSet phldrT="[Текст]"/>
      <dgm:spPr/>
      <dgm:t>
        <a:bodyPr/>
        <a:lstStyle/>
        <a:p>
          <a:r>
            <a:rPr lang="ru-RU" dirty="0" smtClean="0"/>
            <a:t>Традиционный механизм (стихийный) </a:t>
          </a:r>
          <a:endParaRPr lang="ru-RU" dirty="0"/>
        </a:p>
      </dgm:t>
    </dgm:pt>
    <dgm:pt modelId="{99D371DF-3408-4F06-A5E9-218C8C4E1DEB}" type="parTrans" cxnId="{D3B41934-1D76-4C91-93A3-8DB49421C84D}">
      <dgm:prSet/>
      <dgm:spPr/>
      <dgm:t>
        <a:bodyPr/>
        <a:lstStyle/>
        <a:p>
          <a:endParaRPr lang="ru-RU"/>
        </a:p>
      </dgm:t>
    </dgm:pt>
    <dgm:pt modelId="{0F2BAD26-BF70-4FB4-8DA8-860D66530795}" type="sibTrans" cxnId="{D3B41934-1D76-4C91-93A3-8DB49421C84D}">
      <dgm:prSet/>
      <dgm:spPr/>
      <dgm:t>
        <a:bodyPr/>
        <a:lstStyle/>
        <a:p>
          <a:endParaRPr lang="ru-RU"/>
        </a:p>
      </dgm:t>
    </dgm:pt>
    <dgm:pt modelId="{21EDD3B4-6943-4695-BC93-02E42BAE7139}">
      <dgm:prSet phldrT="[Текст]"/>
      <dgm:spPr/>
      <dgm:t>
        <a:bodyPr/>
        <a:lstStyle/>
        <a:p>
          <a:r>
            <a:rPr lang="ru-RU" dirty="0" smtClean="0"/>
            <a:t>Институциональный механизм </a:t>
          </a:r>
          <a:endParaRPr lang="ru-RU" dirty="0"/>
        </a:p>
      </dgm:t>
    </dgm:pt>
    <dgm:pt modelId="{3E0FCAF0-3148-471F-AF8B-2E4318FE571D}" type="parTrans" cxnId="{B00EEFBE-7DC3-4ADA-94D5-5A2B5F80D294}">
      <dgm:prSet/>
      <dgm:spPr/>
      <dgm:t>
        <a:bodyPr/>
        <a:lstStyle/>
        <a:p>
          <a:endParaRPr lang="ru-RU"/>
        </a:p>
      </dgm:t>
    </dgm:pt>
    <dgm:pt modelId="{BFAD8B80-3A89-4EAD-8D43-F35DE42841C0}" type="sibTrans" cxnId="{B00EEFBE-7DC3-4ADA-94D5-5A2B5F80D294}">
      <dgm:prSet/>
      <dgm:spPr/>
      <dgm:t>
        <a:bodyPr/>
        <a:lstStyle/>
        <a:p>
          <a:endParaRPr lang="ru-RU"/>
        </a:p>
      </dgm:t>
    </dgm:pt>
    <dgm:pt modelId="{F343C9BE-3EE8-48A7-A913-B6DEC81B3473}">
      <dgm:prSet phldrT="[Текст]"/>
      <dgm:spPr/>
      <dgm:t>
        <a:bodyPr/>
        <a:lstStyle/>
        <a:p>
          <a:r>
            <a:rPr lang="ru-RU" dirty="0" smtClean="0"/>
            <a:t>Подражание </a:t>
          </a:r>
          <a:endParaRPr lang="ru-RU" dirty="0"/>
        </a:p>
      </dgm:t>
    </dgm:pt>
    <dgm:pt modelId="{D4761C73-6A13-4A1A-A263-5C3FE1E79BB4}" type="parTrans" cxnId="{2F49F2A4-BDFA-487E-B3E9-F84FDEE027E2}">
      <dgm:prSet/>
      <dgm:spPr/>
      <dgm:t>
        <a:bodyPr/>
        <a:lstStyle/>
        <a:p>
          <a:endParaRPr lang="ru-RU"/>
        </a:p>
      </dgm:t>
    </dgm:pt>
    <dgm:pt modelId="{535AFA18-94F0-47BD-9DDE-DE5F4B70FABF}" type="sibTrans" cxnId="{2F49F2A4-BDFA-487E-B3E9-F84FDEE027E2}">
      <dgm:prSet/>
      <dgm:spPr/>
      <dgm:t>
        <a:bodyPr/>
        <a:lstStyle/>
        <a:p>
          <a:endParaRPr lang="ru-RU"/>
        </a:p>
      </dgm:t>
    </dgm:pt>
    <dgm:pt modelId="{7E212922-2C1E-4E22-B9F9-92AFA9691997}">
      <dgm:prSet phldrT="[Текст]"/>
      <dgm:spPr/>
      <dgm:t>
        <a:bodyPr/>
        <a:lstStyle/>
        <a:p>
          <a:r>
            <a:rPr lang="ru-RU" dirty="0" smtClean="0"/>
            <a:t>Рефлексия</a:t>
          </a:r>
          <a:endParaRPr lang="ru-RU" dirty="0"/>
        </a:p>
      </dgm:t>
    </dgm:pt>
    <dgm:pt modelId="{516FDF1C-ACB0-418F-A1D8-5EB1CC87C036}" type="parTrans" cxnId="{B1DF80DD-4854-4294-8346-C8CD5B7E545F}">
      <dgm:prSet/>
      <dgm:spPr/>
      <dgm:t>
        <a:bodyPr/>
        <a:lstStyle/>
        <a:p>
          <a:endParaRPr lang="ru-RU"/>
        </a:p>
      </dgm:t>
    </dgm:pt>
    <dgm:pt modelId="{0FA4EC34-6271-43FA-8B7B-5E4273F59201}" type="sibTrans" cxnId="{B1DF80DD-4854-4294-8346-C8CD5B7E545F}">
      <dgm:prSet/>
      <dgm:spPr/>
      <dgm:t>
        <a:bodyPr/>
        <a:lstStyle/>
        <a:p>
          <a:endParaRPr lang="ru-RU"/>
        </a:p>
      </dgm:t>
    </dgm:pt>
    <dgm:pt modelId="{80823B8B-C2BF-4833-9A68-6228F3232718}">
      <dgm:prSet phldrT="[Текст]"/>
      <dgm:spPr/>
      <dgm:t>
        <a:bodyPr/>
        <a:lstStyle/>
        <a:p>
          <a:r>
            <a:rPr lang="ru-RU" dirty="0" smtClean="0"/>
            <a:t>Стилизованный механизм </a:t>
          </a:r>
          <a:endParaRPr lang="ru-RU" dirty="0"/>
        </a:p>
      </dgm:t>
    </dgm:pt>
    <dgm:pt modelId="{8606E7CC-8B75-407E-9504-FFCFE9AB60AA}" type="parTrans" cxnId="{F58C9797-3BB2-448E-A89F-BC5BAB9779A2}">
      <dgm:prSet/>
      <dgm:spPr/>
      <dgm:t>
        <a:bodyPr/>
        <a:lstStyle/>
        <a:p>
          <a:endParaRPr lang="ru-RU"/>
        </a:p>
      </dgm:t>
    </dgm:pt>
    <dgm:pt modelId="{F6D713AB-A611-45D2-AABD-A5F905384A40}" type="sibTrans" cxnId="{F58C9797-3BB2-448E-A89F-BC5BAB9779A2}">
      <dgm:prSet/>
      <dgm:spPr/>
      <dgm:t>
        <a:bodyPr/>
        <a:lstStyle/>
        <a:p>
          <a:endParaRPr lang="ru-RU"/>
        </a:p>
      </dgm:t>
    </dgm:pt>
    <dgm:pt modelId="{EE3CF27F-2728-40F8-AC8F-2160E36B4793}">
      <dgm:prSet phldrT="[Текст]"/>
      <dgm:spPr/>
      <dgm:t>
        <a:bodyPr/>
        <a:lstStyle/>
        <a:p>
          <a:r>
            <a:rPr lang="ru-RU" dirty="0" smtClean="0"/>
            <a:t>Межличностный механизм </a:t>
          </a:r>
          <a:endParaRPr lang="ru-RU" dirty="0"/>
        </a:p>
      </dgm:t>
    </dgm:pt>
    <dgm:pt modelId="{2D1E89E6-83DF-456C-99F4-F4EF673B351C}" type="parTrans" cxnId="{5B60FCE2-3060-4BA5-A753-09AC07DA509D}">
      <dgm:prSet/>
      <dgm:spPr/>
      <dgm:t>
        <a:bodyPr/>
        <a:lstStyle/>
        <a:p>
          <a:endParaRPr lang="ru-RU"/>
        </a:p>
      </dgm:t>
    </dgm:pt>
    <dgm:pt modelId="{C873EC68-5439-49DB-AE35-FDFAD16EFA6A}" type="sibTrans" cxnId="{5B60FCE2-3060-4BA5-A753-09AC07DA509D}">
      <dgm:prSet/>
      <dgm:spPr/>
      <dgm:t>
        <a:bodyPr/>
        <a:lstStyle/>
        <a:p>
          <a:endParaRPr lang="ru-RU"/>
        </a:p>
      </dgm:t>
    </dgm:pt>
    <dgm:pt modelId="{F4956B39-F38D-4783-B39F-7954C876AD9A}" type="pres">
      <dgm:prSet presAssocID="{8BD10D80-BCC2-46D5-A2C0-D7B0B82D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09304-AF3B-4BE6-8CD2-18A855D53D20}" type="pres">
      <dgm:prSet presAssocID="{4C6A6D11-13C4-4783-8E24-9AB65ABB23F9}" presName="root" presStyleCnt="0"/>
      <dgm:spPr/>
    </dgm:pt>
    <dgm:pt modelId="{70A6C917-02ED-43E2-BAF9-472E99DF77DD}" type="pres">
      <dgm:prSet presAssocID="{4C6A6D11-13C4-4783-8E24-9AB65ABB23F9}" presName="rootComposite" presStyleCnt="0"/>
      <dgm:spPr/>
    </dgm:pt>
    <dgm:pt modelId="{CDF13894-7252-4B25-B7E4-95C35B0575A0}" type="pres">
      <dgm:prSet presAssocID="{4C6A6D11-13C4-4783-8E24-9AB65ABB23F9}" presName="rootText" presStyleLbl="node1" presStyleIdx="0" presStyleCnt="2" custScaleX="205194" custLinFactNeighborX="-70759" custLinFactNeighborY="-1217"/>
      <dgm:spPr/>
      <dgm:t>
        <a:bodyPr/>
        <a:lstStyle/>
        <a:p>
          <a:endParaRPr lang="ru-RU"/>
        </a:p>
      </dgm:t>
    </dgm:pt>
    <dgm:pt modelId="{97B004D6-508D-45DF-81DD-7B4F7DBCA7A8}" type="pres">
      <dgm:prSet presAssocID="{4C6A6D11-13C4-4783-8E24-9AB65ABB23F9}" presName="rootConnector" presStyleLbl="node1" presStyleIdx="0" presStyleCnt="2"/>
      <dgm:spPr/>
      <dgm:t>
        <a:bodyPr/>
        <a:lstStyle/>
        <a:p>
          <a:endParaRPr lang="ru-RU"/>
        </a:p>
      </dgm:t>
    </dgm:pt>
    <dgm:pt modelId="{E751816E-A532-4754-AFB6-014F96DF634F}" type="pres">
      <dgm:prSet presAssocID="{4C6A6D11-13C4-4783-8E24-9AB65ABB23F9}" presName="childShape" presStyleCnt="0"/>
      <dgm:spPr/>
    </dgm:pt>
    <dgm:pt modelId="{2D0C2C29-B9EC-4A22-AF2E-10D889BBA208}" type="pres">
      <dgm:prSet presAssocID="{CAFB9373-D844-4982-8038-697ADFD8C32D}" presName="Name13" presStyleLbl="parChTrans1D2" presStyleIdx="0" presStyleCnt="8"/>
      <dgm:spPr/>
      <dgm:t>
        <a:bodyPr/>
        <a:lstStyle/>
        <a:p>
          <a:endParaRPr lang="ru-RU"/>
        </a:p>
      </dgm:t>
    </dgm:pt>
    <dgm:pt modelId="{9DA9339F-0D18-47AF-91AA-A943D36CDB36}" type="pres">
      <dgm:prSet presAssocID="{2709081A-2A21-4389-AAD9-72490F88F4E9}" presName="childText" presStyleLbl="bgAcc1" presStyleIdx="0" presStyleCnt="8" custScaleX="181852" custLinFactNeighborX="-24177" custLinFactNeighborY="-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E64AB-943F-4ED2-95F7-F886DBA8B43A}" type="pres">
      <dgm:prSet presAssocID="{4F51BE36-E325-4C3C-AEDC-66CB3D11B39C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C9FAD47-817C-4BA6-A604-87D3F74FDD59}" type="pres">
      <dgm:prSet presAssocID="{7A0C6CFE-0CCD-4EF6-8E48-958525CC4571}" presName="childText" presStyleLbl="bgAcc1" presStyleIdx="1" presStyleCnt="8" custScaleX="183736" custLinFactNeighborX="-24177" custLinFactNeighborY="-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08F30-7A2E-4FFF-A11D-D38DE1EE9F6D}" type="pres">
      <dgm:prSet presAssocID="{D4761C73-6A13-4A1A-A263-5C3FE1E79BB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B3D23B7-D158-43BA-AD03-11537D19F259}" type="pres">
      <dgm:prSet presAssocID="{F343C9BE-3EE8-48A7-A913-B6DEC81B3473}" presName="childText" presStyleLbl="bgAcc1" presStyleIdx="2" presStyleCnt="8" custScaleX="181853" custLinFactNeighborX="-24177" custLinFactNeighborY="-1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77D1-5A9D-49EB-9D53-D97BEF24A6C0}" type="pres">
      <dgm:prSet presAssocID="{516FDF1C-ACB0-418F-A1D8-5EB1CC87C036}" presName="Name13" presStyleLbl="parChTrans1D2" presStyleIdx="3" presStyleCnt="8"/>
      <dgm:spPr/>
      <dgm:t>
        <a:bodyPr/>
        <a:lstStyle/>
        <a:p>
          <a:endParaRPr lang="ru-RU"/>
        </a:p>
      </dgm:t>
    </dgm:pt>
    <dgm:pt modelId="{D58B0715-110E-4D4C-BD04-0DDCA00FD665}" type="pres">
      <dgm:prSet presAssocID="{7E212922-2C1E-4E22-B9F9-92AFA9691997}" presName="childText" presStyleLbl="bgAcc1" presStyleIdx="3" presStyleCnt="8" custScaleX="181854" custLinFactNeighborX="-24177" custLinFactNeighborY="-10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04FF-91AF-4301-B5C2-B7D1FDC91D65}" type="pres">
      <dgm:prSet presAssocID="{F521DC3F-C9BF-44A0-A5EB-E872C441E05D}" presName="root" presStyleCnt="0"/>
      <dgm:spPr/>
    </dgm:pt>
    <dgm:pt modelId="{0CCF4DB4-B401-45C3-B529-D373546D5337}" type="pres">
      <dgm:prSet presAssocID="{F521DC3F-C9BF-44A0-A5EB-E872C441E05D}" presName="rootComposite" presStyleCnt="0"/>
      <dgm:spPr/>
    </dgm:pt>
    <dgm:pt modelId="{15B5BAAE-DC6A-4063-8CDF-03AEA816971A}" type="pres">
      <dgm:prSet presAssocID="{F521DC3F-C9BF-44A0-A5EB-E872C441E05D}" presName="rootText" presStyleLbl="node1" presStyleIdx="1" presStyleCnt="2" custScaleX="207941"/>
      <dgm:spPr/>
      <dgm:t>
        <a:bodyPr/>
        <a:lstStyle/>
        <a:p>
          <a:endParaRPr lang="ru-RU"/>
        </a:p>
      </dgm:t>
    </dgm:pt>
    <dgm:pt modelId="{A4C682A5-E51B-4B31-88B3-4E5023D90EE9}" type="pres">
      <dgm:prSet presAssocID="{F521DC3F-C9BF-44A0-A5EB-E872C441E05D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7FF304-455C-45CA-AAB1-062A6E77B060}" type="pres">
      <dgm:prSet presAssocID="{F521DC3F-C9BF-44A0-A5EB-E872C441E05D}" presName="childShape" presStyleCnt="0"/>
      <dgm:spPr/>
    </dgm:pt>
    <dgm:pt modelId="{74DFDC2E-E95C-4D02-9683-361743E8A40A}" type="pres">
      <dgm:prSet presAssocID="{99D371DF-3408-4F06-A5E9-218C8C4E1DEB}" presName="Name13" presStyleLbl="parChTrans1D2" presStyleIdx="4" presStyleCnt="8"/>
      <dgm:spPr/>
      <dgm:t>
        <a:bodyPr/>
        <a:lstStyle/>
        <a:p>
          <a:endParaRPr lang="ru-RU"/>
        </a:p>
      </dgm:t>
    </dgm:pt>
    <dgm:pt modelId="{D60D7A69-964C-4F51-96B2-01CF646F686E}" type="pres">
      <dgm:prSet presAssocID="{4A4072CB-4199-4EAE-8DB4-24EFED778946}" presName="childText" presStyleLbl="bgAcc1" presStyleIdx="4" presStyleCnt="8" custScaleX="205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49934-19A5-40E2-B94E-C84E5E8F2B94}" type="pres">
      <dgm:prSet presAssocID="{3E0FCAF0-3148-471F-AF8B-2E4318FE571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AD96D449-135E-4A95-93C7-FE2A7852C470}" type="pres">
      <dgm:prSet presAssocID="{21EDD3B4-6943-4695-BC93-02E42BAE7139}" presName="childText" presStyleLbl="bgAcc1" presStyleIdx="5" presStyleCnt="8" custScaleX="20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F859A-3CB6-4EBF-B53B-E2AE4597B78F}" type="pres">
      <dgm:prSet presAssocID="{8606E7CC-8B75-407E-9504-FFCFE9AB60AA}" presName="Name13" presStyleLbl="parChTrans1D2" presStyleIdx="6" presStyleCnt="8"/>
      <dgm:spPr/>
      <dgm:t>
        <a:bodyPr/>
        <a:lstStyle/>
        <a:p>
          <a:endParaRPr lang="ru-RU"/>
        </a:p>
      </dgm:t>
    </dgm:pt>
    <dgm:pt modelId="{DA41C8E1-4289-4DDF-9958-F197FF6D7AA1}" type="pres">
      <dgm:prSet presAssocID="{80823B8B-C2BF-4833-9A68-6228F3232718}" presName="childText" presStyleLbl="bgAcc1" presStyleIdx="6" presStyleCnt="8" custScaleX="205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7FD24-9592-410F-870F-C91640222513}" type="pres">
      <dgm:prSet presAssocID="{2D1E89E6-83DF-456C-99F4-F4EF673B351C}" presName="Name13" presStyleLbl="parChTrans1D2" presStyleIdx="7" presStyleCnt="8"/>
      <dgm:spPr/>
      <dgm:t>
        <a:bodyPr/>
        <a:lstStyle/>
        <a:p>
          <a:endParaRPr lang="ru-RU"/>
        </a:p>
      </dgm:t>
    </dgm:pt>
    <dgm:pt modelId="{CE5CFD08-DD6C-4E83-9666-3436A2E85119}" type="pres">
      <dgm:prSet presAssocID="{EE3CF27F-2728-40F8-AC8F-2160E36B4793}" presName="childText" presStyleLbl="bgAcc1" presStyleIdx="7" presStyleCnt="8" custScaleX="205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F80DD-4854-4294-8346-C8CD5B7E545F}" srcId="{4C6A6D11-13C4-4783-8E24-9AB65ABB23F9}" destId="{7E212922-2C1E-4E22-B9F9-92AFA9691997}" srcOrd="3" destOrd="0" parTransId="{516FDF1C-ACB0-418F-A1D8-5EB1CC87C036}" sibTransId="{0FA4EC34-6271-43FA-8B7B-5E4273F59201}"/>
    <dgm:cxn modelId="{FBC81B7B-64F5-4505-904B-4B867D5A7C73}" type="presOf" srcId="{99D371DF-3408-4F06-A5E9-218C8C4E1DEB}" destId="{74DFDC2E-E95C-4D02-9683-361743E8A40A}" srcOrd="0" destOrd="0" presId="urn:microsoft.com/office/officeart/2005/8/layout/hierarchy3"/>
    <dgm:cxn modelId="{5B60FCE2-3060-4BA5-A753-09AC07DA509D}" srcId="{F521DC3F-C9BF-44A0-A5EB-E872C441E05D}" destId="{EE3CF27F-2728-40F8-AC8F-2160E36B4793}" srcOrd="3" destOrd="0" parTransId="{2D1E89E6-83DF-456C-99F4-F4EF673B351C}" sibTransId="{C873EC68-5439-49DB-AE35-FDFAD16EFA6A}"/>
    <dgm:cxn modelId="{B7536823-2FA2-4D01-BA4F-AC03E3D3FBEC}" srcId="{4C6A6D11-13C4-4783-8E24-9AB65ABB23F9}" destId="{2709081A-2A21-4389-AAD9-72490F88F4E9}" srcOrd="0" destOrd="0" parTransId="{CAFB9373-D844-4982-8038-697ADFD8C32D}" sibTransId="{66018B0F-23C2-448F-AE86-488E2CC80FFF}"/>
    <dgm:cxn modelId="{93574B64-8886-4AA2-9D79-7113F1CA9EC9}" type="presOf" srcId="{516FDF1C-ACB0-418F-A1D8-5EB1CC87C036}" destId="{AF7B77D1-5A9D-49EB-9D53-D97BEF24A6C0}" srcOrd="0" destOrd="0" presId="urn:microsoft.com/office/officeart/2005/8/layout/hierarchy3"/>
    <dgm:cxn modelId="{3B865C58-D663-4B6B-9839-DDE92DD34050}" type="presOf" srcId="{7E212922-2C1E-4E22-B9F9-92AFA9691997}" destId="{D58B0715-110E-4D4C-BD04-0DDCA00FD665}" srcOrd="0" destOrd="0" presId="urn:microsoft.com/office/officeart/2005/8/layout/hierarchy3"/>
    <dgm:cxn modelId="{401D8DE3-F2CC-4953-B7D1-39941DD30861}" type="presOf" srcId="{EE3CF27F-2728-40F8-AC8F-2160E36B4793}" destId="{CE5CFD08-DD6C-4E83-9666-3436A2E85119}" srcOrd="0" destOrd="0" presId="urn:microsoft.com/office/officeart/2005/8/layout/hierarchy3"/>
    <dgm:cxn modelId="{F58C9797-3BB2-448E-A89F-BC5BAB9779A2}" srcId="{F521DC3F-C9BF-44A0-A5EB-E872C441E05D}" destId="{80823B8B-C2BF-4833-9A68-6228F3232718}" srcOrd="2" destOrd="0" parTransId="{8606E7CC-8B75-407E-9504-FFCFE9AB60AA}" sibTransId="{F6D713AB-A611-45D2-AABD-A5F905384A40}"/>
    <dgm:cxn modelId="{3A4690CE-9BC4-4A11-9960-54858A23C986}" type="presOf" srcId="{F521DC3F-C9BF-44A0-A5EB-E872C441E05D}" destId="{15B5BAAE-DC6A-4063-8CDF-03AEA816971A}" srcOrd="0" destOrd="0" presId="urn:microsoft.com/office/officeart/2005/8/layout/hierarchy3"/>
    <dgm:cxn modelId="{E65661AD-F80B-48D7-B96B-13B3DBB7B6BC}" type="presOf" srcId="{F343C9BE-3EE8-48A7-A913-B6DEC81B3473}" destId="{BB3D23B7-D158-43BA-AD03-11537D19F259}" srcOrd="0" destOrd="0" presId="urn:microsoft.com/office/officeart/2005/8/layout/hierarchy3"/>
    <dgm:cxn modelId="{7C4210E7-91BF-4F77-8F6D-73948279513C}" srcId="{8BD10D80-BCC2-46D5-A2C0-D7B0B82D8A55}" destId="{4C6A6D11-13C4-4783-8E24-9AB65ABB23F9}" srcOrd="0" destOrd="0" parTransId="{96136C36-0134-451C-8A3D-A9791C7ECD49}" sibTransId="{C8A9E413-2669-48E7-885F-EFA72C2A7385}"/>
    <dgm:cxn modelId="{E2D62C5B-18F8-4D43-9B63-50BC9B536175}" type="presOf" srcId="{2709081A-2A21-4389-AAD9-72490F88F4E9}" destId="{9DA9339F-0D18-47AF-91AA-A943D36CDB36}" srcOrd="0" destOrd="0" presId="urn:microsoft.com/office/officeart/2005/8/layout/hierarchy3"/>
    <dgm:cxn modelId="{14664FC0-6A11-4FFC-8C2B-46884078F8DA}" type="presOf" srcId="{4A4072CB-4199-4EAE-8DB4-24EFED778946}" destId="{D60D7A69-964C-4F51-96B2-01CF646F686E}" srcOrd="0" destOrd="0" presId="urn:microsoft.com/office/officeart/2005/8/layout/hierarchy3"/>
    <dgm:cxn modelId="{1ADA30A8-EE25-4E2D-B4C6-1E23EDD99119}" type="presOf" srcId="{80823B8B-C2BF-4833-9A68-6228F3232718}" destId="{DA41C8E1-4289-4DDF-9958-F197FF6D7AA1}" srcOrd="0" destOrd="0" presId="urn:microsoft.com/office/officeart/2005/8/layout/hierarchy3"/>
    <dgm:cxn modelId="{33E53653-85E5-45ED-AC63-25C055286F36}" type="presOf" srcId="{8606E7CC-8B75-407E-9504-FFCFE9AB60AA}" destId="{230F859A-3CB6-4EBF-B53B-E2AE4597B78F}" srcOrd="0" destOrd="0" presId="urn:microsoft.com/office/officeart/2005/8/layout/hierarchy3"/>
    <dgm:cxn modelId="{ADF8AE20-9896-4293-81A5-CDAFB6CAC770}" type="presOf" srcId="{4F51BE36-E325-4C3C-AEDC-66CB3D11B39C}" destId="{7EAE64AB-943F-4ED2-95F7-F886DBA8B43A}" srcOrd="0" destOrd="0" presId="urn:microsoft.com/office/officeart/2005/8/layout/hierarchy3"/>
    <dgm:cxn modelId="{B00EEFBE-7DC3-4ADA-94D5-5A2B5F80D294}" srcId="{F521DC3F-C9BF-44A0-A5EB-E872C441E05D}" destId="{21EDD3B4-6943-4695-BC93-02E42BAE7139}" srcOrd="1" destOrd="0" parTransId="{3E0FCAF0-3148-471F-AF8B-2E4318FE571D}" sibTransId="{BFAD8B80-3A89-4EAD-8D43-F35DE42841C0}"/>
    <dgm:cxn modelId="{CB3DC691-4A3E-4667-8255-C378A972FDB8}" type="presOf" srcId="{CAFB9373-D844-4982-8038-697ADFD8C32D}" destId="{2D0C2C29-B9EC-4A22-AF2E-10D889BBA208}" srcOrd="0" destOrd="0" presId="urn:microsoft.com/office/officeart/2005/8/layout/hierarchy3"/>
    <dgm:cxn modelId="{5E7E21C9-8428-43F8-ABCD-FECE6B718742}" srcId="{8BD10D80-BCC2-46D5-A2C0-D7B0B82D8A55}" destId="{F521DC3F-C9BF-44A0-A5EB-E872C441E05D}" srcOrd="1" destOrd="0" parTransId="{6D4D0D4C-1743-44CD-9DE0-67CB18818D66}" sibTransId="{29A98665-E7D1-4DCC-BA48-B49547B06DB7}"/>
    <dgm:cxn modelId="{2F49F2A4-BDFA-487E-B3E9-F84FDEE027E2}" srcId="{4C6A6D11-13C4-4783-8E24-9AB65ABB23F9}" destId="{F343C9BE-3EE8-48A7-A913-B6DEC81B3473}" srcOrd="2" destOrd="0" parTransId="{D4761C73-6A13-4A1A-A263-5C3FE1E79BB4}" sibTransId="{535AFA18-94F0-47BD-9DDE-DE5F4B70FABF}"/>
    <dgm:cxn modelId="{4280FB98-7323-45F1-ABD1-D3BA96206235}" type="presOf" srcId="{F521DC3F-C9BF-44A0-A5EB-E872C441E05D}" destId="{A4C682A5-E51B-4B31-88B3-4E5023D90EE9}" srcOrd="1" destOrd="0" presId="urn:microsoft.com/office/officeart/2005/8/layout/hierarchy3"/>
    <dgm:cxn modelId="{97132DB1-A921-40C0-87B5-B7B1D743E8E3}" srcId="{4C6A6D11-13C4-4783-8E24-9AB65ABB23F9}" destId="{7A0C6CFE-0CCD-4EF6-8E48-958525CC4571}" srcOrd="1" destOrd="0" parTransId="{4F51BE36-E325-4C3C-AEDC-66CB3D11B39C}" sibTransId="{49E3E0E6-26C5-4615-815C-DB3E48F1E2C1}"/>
    <dgm:cxn modelId="{134921FF-79B4-4D80-AA14-4F726F9E14BE}" type="presOf" srcId="{21EDD3B4-6943-4695-BC93-02E42BAE7139}" destId="{AD96D449-135E-4A95-93C7-FE2A7852C470}" srcOrd="0" destOrd="0" presId="urn:microsoft.com/office/officeart/2005/8/layout/hierarchy3"/>
    <dgm:cxn modelId="{6BD8BF09-DF62-4397-A92A-D6B863688F58}" type="presOf" srcId="{7A0C6CFE-0CCD-4EF6-8E48-958525CC4571}" destId="{EC9FAD47-817C-4BA6-A604-87D3F74FDD59}" srcOrd="0" destOrd="0" presId="urn:microsoft.com/office/officeart/2005/8/layout/hierarchy3"/>
    <dgm:cxn modelId="{FAD0120C-8DA8-40C5-AEC1-C4AED396C639}" type="presOf" srcId="{D4761C73-6A13-4A1A-A263-5C3FE1E79BB4}" destId="{C1508F30-7A2E-4FFF-A11D-D38DE1EE9F6D}" srcOrd="0" destOrd="0" presId="urn:microsoft.com/office/officeart/2005/8/layout/hierarchy3"/>
    <dgm:cxn modelId="{71119664-8BDF-4038-89AF-2C329D55B8AD}" type="presOf" srcId="{8BD10D80-BCC2-46D5-A2C0-D7B0B82D8A55}" destId="{F4956B39-F38D-4783-B39F-7954C876AD9A}" srcOrd="0" destOrd="0" presId="urn:microsoft.com/office/officeart/2005/8/layout/hierarchy3"/>
    <dgm:cxn modelId="{3AA39957-1FB7-46CC-9751-EA5F46783927}" type="presOf" srcId="{4C6A6D11-13C4-4783-8E24-9AB65ABB23F9}" destId="{CDF13894-7252-4B25-B7E4-95C35B0575A0}" srcOrd="0" destOrd="0" presId="urn:microsoft.com/office/officeart/2005/8/layout/hierarchy3"/>
    <dgm:cxn modelId="{E280698D-DEE5-419B-8290-30A5A9841966}" type="presOf" srcId="{3E0FCAF0-3148-471F-AF8B-2E4318FE571D}" destId="{28B49934-19A5-40E2-B94E-C84E5E8F2B94}" srcOrd="0" destOrd="0" presId="urn:microsoft.com/office/officeart/2005/8/layout/hierarchy3"/>
    <dgm:cxn modelId="{D3B41934-1D76-4C91-93A3-8DB49421C84D}" srcId="{F521DC3F-C9BF-44A0-A5EB-E872C441E05D}" destId="{4A4072CB-4199-4EAE-8DB4-24EFED778946}" srcOrd="0" destOrd="0" parTransId="{99D371DF-3408-4F06-A5E9-218C8C4E1DEB}" sibTransId="{0F2BAD26-BF70-4FB4-8DA8-860D66530795}"/>
    <dgm:cxn modelId="{B728D44B-CBC8-499C-A7E2-9ABD5BED5520}" type="presOf" srcId="{2D1E89E6-83DF-456C-99F4-F4EF673B351C}" destId="{AF37FD24-9592-410F-870F-C91640222513}" srcOrd="0" destOrd="0" presId="urn:microsoft.com/office/officeart/2005/8/layout/hierarchy3"/>
    <dgm:cxn modelId="{C63EF156-F96C-4BB1-B87E-A2B14A2E1412}" type="presOf" srcId="{4C6A6D11-13C4-4783-8E24-9AB65ABB23F9}" destId="{97B004D6-508D-45DF-81DD-7B4F7DBCA7A8}" srcOrd="1" destOrd="0" presId="urn:microsoft.com/office/officeart/2005/8/layout/hierarchy3"/>
    <dgm:cxn modelId="{881C53A6-CF44-451D-9BB6-06EEAF810320}" type="presParOf" srcId="{F4956B39-F38D-4783-B39F-7954C876AD9A}" destId="{3B309304-AF3B-4BE6-8CD2-18A855D53D20}" srcOrd="0" destOrd="0" presId="urn:microsoft.com/office/officeart/2005/8/layout/hierarchy3"/>
    <dgm:cxn modelId="{44AE6F2D-1FF0-4C49-9875-804FF1711DE3}" type="presParOf" srcId="{3B309304-AF3B-4BE6-8CD2-18A855D53D20}" destId="{70A6C917-02ED-43E2-BAF9-472E99DF77DD}" srcOrd="0" destOrd="0" presId="urn:microsoft.com/office/officeart/2005/8/layout/hierarchy3"/>
    <dgm:cxn modelId="{F26DEDFE-E939-404A-810D-F43091972104}" type="presParOf" srcId="{70A6C917-02ED-43E2-BAF9-472E99DF77DD}" destId="{CDF13894-7252-4B25-B7E4-95C35B0575A0}" srcOrd="0" destOrd="0" presId="urn:microsoft.com/office/officeart/2005/8/layout/hierarchy3"/>
    <dgm:cxn modelId="{4515BDBB-DB23-4D53-8F72-A534C07CB193}" type="presParOf" srcId="{70A6C917-02ED-43E2-BAF9-472E99DF77DD}" destId="{97B004D6-508D-45DF-81DD-7B4F7DBCA7A8}" srcOrd="1" destOrd="0" presId="urn:microsoft.com/office/officeart/2005/8/layout/hierarchy3"/>
    <dgm:cxn modelId="{81C63181-6C0A-4614-B491-4252E91708F9}" type="presParOf" srcId="{3B309304-AF3B-4BE6-8CD2-18A855D53D20}" destId="{E751816E-A532-4754-AFB6-014F96DF634F}" srcOrd="1" destOrd="0" presId="urn:microsoft.com/office/officeart/2005/8/layout/hierarchy3"/>
    <dgm:cxn modelId="{09695FB7-3BC2-406F-BFB8-EAF5AB55C1FD}" type="presParOf" srcId="{E751816E-A532-4754-AFB6-014F96DF634F}" destId="{2D0C2C29-B9EC-4A22-AF2E-10D889BBA208}" srcOrd="0" destOrd="0" presId="urn:microsoft.com/office/officeart/2005/8/layout/hierarchy3"/>
    <dgm:cxn modelId="{AF865310-E121-4183-870B-96AC697EB195}" type="presParOf" srcId="{E751816E-A532-4754-AFB6-014F96DF634F}" destId="{9DA9339F-0D18-47AF-91AA-A943D36CDB36}" srcOrd="1" destOrd="0" presId="urn:microsoft.com/office/officeart/2005/8/layout/hierarchy3"/>
    <dgm:cxn modelId="{0B8DD8EA-FBD3-4791-AE07-95F1E7E55E82}" type="presParOf" srcId="{E751816E-A532-4754-AFB6-014F96DF634F}" destId="{7EAE64AB-943F-4ED2-95F7-F886DBA8B43A}" srcOrd="2" destOrd="0" presId="urn:microsoft.com/office/officeart/2005/8/layout/hierarchy3"/>
    <dgm:cxn modelId="{3128B32E-E459-4936-A1C9-B704F5E89C53}" type="presParOf" srcId="{E751816E-A532-4754-AFB6-014F96DF634F}" destId="{EC9FAD47-817C-4BA6-A604-87D3F74FDD59}" srcOrd="3" destOrd="0" presId="urn:microsoft.com/office/officeart/2005/8/layout/hierarchy3"/>
    <dgm:cxn modelId="{80C7362A-66C5-442C-9C3B-ED64A1C6D767}" type="presParOf" srcId="{E751816E-A532-4754-AFB6-014F96DF634F}" destId="{C1508F30-7A2E-4FFF-A11D-D38DE1EE9F6D}" srcOrd="4" destOrd="0" presId="urn:microsoft.com/office/officeart/2005/8/layout/hierarchy3"/>
    <dgm:cxn modelId="{E9BB83C3-8CEB-43E8-AEB5-C77C4E485C6F}" type="presParOf" srcId="{E751816E-A532-4754-AFB6-014F96DF634F}" destId="{BB3D23B7-D158-43BA-AD03-11537D19F259}" srcOrd="5" destOrd="0" presId="urn:microsoft.com/office/officeart/2005/8/layout/hierarchy3"/>
    <dgm:cxn modelId="{6394B400-0F09-49E7-8490-C48F38BB104F}" type="presParOf" srcId="{E751816E-A532-4754-AFB6-014F96DF634F}" destId="{AF7B77D1-5A9D-49EB-9D53-D97BEF24A6C0}" srcOrd="6" destOrd="0" presId="urn:microsoft.com/office/officeart/2005/8/layout/hierarchy3"/>
    <dgm:cxn modelId="{9384471F-EB71-4878-B50C-5BB954A8C276}" type="presParOf" srcId="{E751816E-A532-4754-AFB6-014F96DF634F}" destId="{D58B0715-110E-4D4C-BD04-0DDCA00FD665}" srcOrd="7" destOrd="0" presId="urn:microsoft.com/office/officeart/2005/8/layout/hierarchy3"/>
    <dgm:cxn modelId="{3E04B46C-313A-4757-85C4-9EA2282048C5}" type="presParOf" srcId="{F4956B39-F38D-4783-B39F-7954C876AD9A}" destId="{377E04FF-91AF-4301-B5C2-B7D1FDC91D65}" srcOrd="1" destOrd="0" presId="urn:microsoft.com/office/officeart/2005/8/layout/hierarchy3"/>
    <dgm:cxn modelId="{0E5BFF64-9352-4CBA-A7D1-1DDDC2FE0366}" type="presParOf" srcId="{377E04FF-91AF-4301-B5C2-B7D1FDC91D65}" destId="{0CCF4DB4-B401-45C3-B529-D373546D5337}" srcOrd="0" destOrd="0" presId="urn:microsoft.com/office/officeart/2005/8/layout/hierarchy3"/>
    <dgm:cxn modelId="{91D11B93-6D96-4E07-BF65-DB0EEFE11D05}" type="presParOf" srcId="{0CCF4DB4-B401-45C3-B529-D373546D5337}" destId="{15B5BAAE-DC6A-4063-8CDF-03AEA816971A}" srcOrd="0" destOrd="0" presId="urn:microsoft.com/office/officeart/2005/8/layout/hierarchy3"/>
    <dgm:cxn modelId="{3BD5A080-3BF1-4F3A-A9B2-33729ABC4D67}" type="presParOf" srcId="{0CCF4DB4-B401-45C3-B529-D373546D5337}" destId="{A4C682A5-E51B-4B31-88B3-4E5023D90EE9}" srcOrd="1" destOrd="0" presId="urn:microsoft.com/office/officeart/2005/8/layout/hierarchy3"/>
    <dgm:cxn modelId="{85190528-383D-42FB-8035-BB101BF85F24}" type="presParOf" srcId="{377E04FF-91AF-4301-B5C2-B7D1FDC91D65}" destId="{007FF304-455C-45CA-AAB1-062A6E77B060}" srcOrd="1" destOrd="0" presId="urn:microsoft.com/office/officeart/2005/8/layout/hierarchy3"/>
    <dgm:cxn modelId="{58F6DDDA-B09E-4C09-9B0C-4F83CA36A0D0}" type="presParOf" srcId="{007FF304-455C-45CA-AAB1-062A6E77B060}" destId="{74DFDC2E-E95C-4D02-9683-361743E8A40A}" srcOrd="0" destOrd="0" presId="urn:microsoft.com/office/officeart/2005/8/layout/hierarchy3"/>
    <dgm:cxn modelId="{54B529A3-116A-4E96-8A9D-2EF04352D10B}" type="presParOf" srcId="{007FF304-455C-45CA-AAB1-062A6E77B060}" destId="{D60D7A69-964C-4F51-96B2-01CF646F686E}" srcOrd="1" destOrd="0" presId="urn:microsoft.com/office/officeart/2005/8/layout/hierarchy3"/>
    <dgm:cxn modelId="{B65B8BF3-3E55-41CA-A86F-C54AEFDC30E0}" type="presParOf" srcId="{007FF304-455C-45CA-AAB1-062A6E77B060}" destId="{28B49934-19A5-40E2-B94E-C84E5E8F2B94}" srcOrd="2" destOrd="0" presId="urn:microsoft.com/office/officeart/2005/8/layout/hierarchy3"/>
    <dgm:cxn modelId="{558FB5FB-FD67-4E3E-A0A7-B0790335EEE8}" type="presParOf" srcId="{007FF304-455C-45CA-AAB1-062A6E77B060}" destId="{AD96D449-135E-4A95-93C7-FE2A7852C470}" srcOrd="3" destOrd="0" presId="urn:microsoft.com/office/officeart/2005/8/layout/hierarchy3"/>
    <dgm:cxn modelId="{9A418C69-EBDB-40B6-BBB4-25B6386713E0}" type="presParOf" srcId="{007FF304-455C-45CA-AAB1-062A6E77B060}" destId="{230F859A-3CB6-4EBF-B53B-E2AE4597B78F}" srcOrd="4" destOrd="0" presId="urn:microsoft.com/office/officeart/2005/8/layout/hierarchy3"/>
    <dgm:cxn modelId="{32822A63-C32F-4227-9341-7048783CE0AB}" type="presParOf" srcId="{007FF304-455C-45CA-AAB1-062A6E77B060}" destId="{DA41C8E1-4289-4DDF-9958-F197FF6D7AA1}" srcOrd="5" destOrd="0" presId="urn:microsoft.com/office/officeart/2005/8/layout/hierarchy3"/>
    <dgm:cxn modelId="{3D43F465-A56A-4FF2-98BE-13F8A756FDF2}" type="presParOf" srcId="{007FF304-455C-45CA-AAB1-062A6E77B060}" destId="{AF37FD24-9592-410F-870F-C91640222513}" srcOrd="6" destOrd="0" presId="urn:microsoft.com/office/officeart/2005/8/layout/hierarchy3"/>
    <dgm:cxn modelId="{E4D1E2B0-AEAA-4297-9250-F1D6C5EE40E6}" type="presParOf" srcId="{007FF304-455C-45CA-AAB1-062A6E77B060}" destId="{CE5CFD08-DD6C-4E83-9666-3436A2E8511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85421-9CF9-4F78-8D21-625CBB3288A6}">
      <dsp:nvSpPr>
        <dsp:cNvPr id="0" name=""/>
        <dsp:cNvSpPr/>
      </dsp:nvSpPr>
      <dsp:spPr>
        <a:xfrm>
          <a:off x="0" y="209977"/>
          <a:ext cx="7315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Первичная социализация</a:t>
          </a:r>
          <a:endParaRPr lang="ru-RU" sz="2300" b="1" kern="1200" dirty="0"/>
        </a:p>
      </dsp:txBody>
      <dsp:txXfrm>
        <a:off x="0" y="209977"/>
        <a:ext cx="7315200" cy="538200"/>
      </dsp:txXfrm>
    </dsp:sp>
    <dsp:sp modelId="{6769AC9F-5001-478E-A6A3-BB7BB01A91E4}">
      <dsp:nvSpPr>
        <dsp:cNvPr id="0" name=""/>
        <dsp:cNvSpPr/>
      </dsp:nvSpPr>
      <dsp:spPr>
        <a:xfrm>
          <a:off x="0" y="748177"/>
          <a:ext cx="73152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стадия адаптации к социальному окружению (от рождения до подросткового возраста). Особенность -дети некритически усваивают социальный опыт через подражание и приспособление к окружающей социальной действительности</a:t>
          </a:r>
          <a:endParaRPr lang="ru-RU" sz="1800" kern="1200" dirty="0"/>
        </a:p>
      </dsp:txBody>
      <dsp:txXfrm>
        <a:off x="0" y="748177"/>
        <a:ext cx="7315200" cy="1023615"/>
      </dsp:txXfrm>
    </dsp:sp>
    <dsp:sp modelId="{0EF18F1C-7D77-4FA3-839A-B3C98F8DFDDE}">
      <dsp:nvSpPr>
        <dsp:cNvPr id="0" name=""/>
        <dsp:cNvSpPr/>
      </dsp:nvSpPr>
      <dsp:spPr>
        <a:xfrm>
          <a:off x="0" y="1771792"/>
          <a:ext cx="7315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Стадия индивидуализации</a:t>
          </a:r>
          <a:endParaRPr lang="ru-RU" sz="2300" b="1" kern="1200" dirty="0"/>
        </a:p>
      </dsp:txBody>
      <dsp:txXfrm>
        <a:off x="0" y="1771792"/>
        <a:ext cx="7315200" cy="538200"/>
      </dsp:txXfrm>
    </dsp:sp>
    <dsp:sp modelId="{B259021D-9BC0-4736-9839-334EBC638201}">
      <dsp:nvSpPr>
        <dsp:cNvPr id="0" name=""/>
        <dsp:cNvSpPr/>
      </dsp:nvSpPr>
      <dsp:spPr>
        <a:xfrm>
          <a:off x="0" y="2309992"/>
          <a:ext cx="73152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- стремление к выделению. Особенность - критическое отношение, иногда вплоть до нигилистического, к общественным нормам, стремление выделить себя среди других, показать неповторимость, своеобразие своего «Я».</a:t>
          </a:r>
          <a:endParaRPr lang="ru-RU" sz="1800" kern="1200" dirty="0"/>
        </a:p>
      </dsp:txBody>
      <dsp:txXfrm>
        <a:off x="0" y="2309992"/>
        <a:ext cx="7315200" cy="1023615"/>
      </dsp:txXfrm>
    </dsp:sp>
    <dsp:sp modelId="{A4E9996B-EE17-422F-A415-95D3CDDDF411}">
      <dsp:nvSpPr>
        <dsp:cNvPr id="0" name=""/>
        <dsp:cNvSpPr/>
      </dsp:nvSpPr>
      <dsp:spPr>
        <a:xfrm>
          <a:off x="0" y="3333607"/>
          <a:ext cx="7315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Стадия интеграции</a:t>
          </a:r>
          <a:endParaRPr lang="ru-RU" sz="2300" b="1" kern="1200" dirty="0"/>
        </a:p>
      </dsp:txBody>
      <dsp:txXfrm>
        <a:off x="0" y="3333607"/>
        <a:ext cx="7315200" cy="538200"/>
      </dsp:txXfrm>
    </dsp:sp>
    <dsp:sp modelId="{D7CD0B4D-079B-433A-B705-41D74538D8C4}">
      <dsp:nvSpPr>
        <dsp:cNvPr id="0" name=""/>
        <dsp:cNvSpPr/>
      </dsp:nvSpPr>
      <dsp:spPr>
        <a:xfrm>
          <a:off x="0" y="3871807"/>
          <a:ext cx="73152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стремление найти свое место в обществе. Особенность - Успешность интеграции определяется соответствием основных свойств (качеств) личности общественным ожиданиям (т.е. его требованиям).</a:t>
          </a:r>
          <a:endParaRPr lang="ru-RU" sz="1800" kern="1200" dirty="0"/>
        </a:p>
      </dsp:txBody>
      <dsp:txXfrm>
        <a:off x="0" y="3871807"/>
        <a:ext cx="7315200" cy="10236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0C83-C5AA-4AB5-A6BE-E5A9D002A366}">
      <dsp:nvSpPr>
        <dsp:cNvPr id="0" name=""/>
        <dsp:cNvSpPr/>
      </dsp:nvSpPr>
      <dsp:spPr>
        <a:xfrm>
          <a:off x="0" y="53714"/>
          <a:ext cx="7239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b="1" kern="1200" smtClean="0"/>
            <a:t>Трудовая стадия социализации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0" y="53714"/>
        <a:ext cx="7239000" cy="1193400"/>
      </dsp:txXfrm>
    </dsp:sp>
    <dsp:sp modelId="{2DD1B87F-3F44-4A18-BC8D-D6C3AC6DE369}">
      <dsp:nvSpPr>
        <dsp:cNvPr id="0" name=""/>
        <dsp:cNvSpPr/>
      </dsp:nvSpPr>
      <dsp:spPr>
        <a:xfrm>
          <a:off x="0" y="1241600"/>
          <a:ext cx="7239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- Охватывает весь период трудовой деятельности человека, фактически период трудоспособности человека.</a:t>
          </a:r>
          <a:endParaRPr lang="ru-RU" sz="2300" kern="1200" dirty="0"/>
        </a:p>
      </dsp:txBody>
      <dsp:txXfrm>
        <a:off x="0" y="1241600"/>
        <a:ext cx="7239000" cy="993600"/>
      </dsp:txXfrm>
    </dsp:sp>
    <dsp:sp modelId="{98C1A84F-C871-4A73-9AE3-DAB1C88F01E9}">
      <dsp:nvSpPr>
        <dsp:cNvPr id="0" name=""/>
        <dsp:cNvSpPr/>
      </dsp:nvSpPr>
      <dsp:spPr>
        <a:xfrm>
          <a:off x="0" y="2235200"/>
          <a:ext cx="7239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Стадия </a:t>
          </a:r>
          <a:r>
            <a:rPr lang="ru-RU" sz="3000" b="1" kern="1200" dirty="0" err="1" smtClean="0"/>
            <a:t>послетрудовой</a:t>
          </a:r>
          <a:r>
            <a:rPr lang="ru-RU" sz="3000" b="1" kern="1200" dirty="0" smtClean="0"/>
            <a:t> деятельности </a:t>
          </a:r>
          <a:endParaRPr lang="ru-RU" sz="3000" b="1" kern="1200" dirty="0"/>
        </a:p>
      </dsp:txBody>
      <dsp:txXfrm>
        <a:off x="0" y="2235200"/>
        <a:ext cx="7239000" cy="1193400"/>
      </dsp:txXfrm>
    </dsp:sp>
    <dsp:sp modelId="{1E8AB748-30B9-4C56-8584-2FD29E117B7C}">
      <dsp:nvSpPr>
        <dsp:cNvPr id="0" name=""/>
        <dsp:cNvSpPr/>
      </dsp:nvSpPr>
      <dsp:spPr>
        <a:xfrm>
          <a:off x="0" y="3428600"/>
          <a:ext cx="7239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- стадия пожилого возраста. Особенность -преобладание функции передачи социального опыта подрастающему поколению.</a:t>
          </a:r>
          <a:endParaRPr lang="ru-RU" sz="2300" kern="1200" dirty="0"/>
        </a:p>
      </dsp:txBody>
      <dsp:txXfrm>
        <a:off x="0" y="3428600"/>
        <a:ext cx="7239000" cy="993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F13894-7252-4B25-B7E4-95C35B0575A0}">
      <dsp:nvSpPr>
        <dsp:cNvPr id="0" name=""/>
        <dsp:cNvSpPr/>
      </dsp:nvSpPr>
      <dsp:spPr>
        <a:xfrm>
          <a:off x="0" y="132502"/>
          <a:ext cx="3387116" cy="825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Социально-психологические механизмы</a:t>
          </a:r>
          <a:endParaRPr lang="ru-RU" sz="1800" b="1" kern="1200" dirty="0"/>
        </a:p>
      </dsp:txBody>
      <dsp:txXfrm>
        <a:off x="0" y="132502"/>
        <a:ext cx="3387116" cy="825344"/>
      </dsp:txXfrm>
    </dsp:sp>
    <dsp:sp modelId="{2D0C2C29-B9EC-4A22-AF2E-10D889BBA208}">
      <dsp:nvSpPr>
        <dsp:cNvPr id="0" name=""/>
        <dsp:cNvSpPr/>
      </dsp:nvSpPr>
      <dsp:spPr>
        <a:xfrm>
          <a:off x="292991" y="957847"/>
          <a:ext cx="91440" cy="599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604"/>
              </a:lnTo>
              <a:lnTo>
                <a:pt x="68536" y="59960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9339F-0D18-47AF-91AA-A943D36CDB36}">
      <dsp:nvSpPr>
        <dsp:cNvPr id="0" name=""/>
        <dsp:cNvSpPr/>
      </dsp:nvSpPr>
      <dsp:spPr>
        <a:xfrm>
          <a:off x="361528" y="1144779"/>
          <a:ext cx="2401450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Импринтинг (запечатление) </a:t>
          </a:r>
          <a:endParaRPr lang="ru-RU" sz="1900" kern="1200" dirty="0"/>
        </a:p>
      </dsp:txBody>
      <dsp:txXfrm>
        <a:off x="361528" y="1144779"/>
        <a:ext cx="2401450" cy="825344"/>
      </dsp:txXfrm>
    </dsp:sp>
    <dsp:sp modelId="{7EAE64AB-943F-4ED2-95F7-F886DBA8B43A}">
      <dsp:nvSpPr>
        <dsp:cNvPr id="0" name=""/>
        <dsp:cNvSpPr/>
      </dsp:nvSpPr>
      <dsp:spPr>
        <a:xfrm>
          <a:off x="292991" y="957847"/>
          <a:ext cx="91440" cy="1611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1882"/>
              </a:lnTo>
              <a:lnTo>
                <a:pt x="68536" y="16118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AD47-817C-4BA6-A604-87D3F74FDD59}">
      <dsp:nvSpPr>
        <dsp:cNvPr id="0" name=""/>
        <dsp:cNvSpPr/>
      </dsp:nvSpPr>
      <dsp:spPr>
        <a:xfrm>
          <a:off x="361528" y="2157056"/>
          <a:ext cx="2426329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Экзистенциальный нажим </a:t>
          </a:r>
          <a:endParaRPr lang="ru-RU" sz="1900" kern="1200" dirty="0"/>
        </a:p>
      </dsp:txBody>
      <dsp:txXfrm>
        <a:off x="361528" y="2157056"/>
        <a:ext cx="2426329" cy="825344"/>
      </dsp:txXfrm>
    </dsp:sp>
    <dsp:sp modelId="{C1508F30-7A2E-4FFF-A11D-D38DE1EE9F6D}">
      <dsp:nvSpPr>
        <dsp:cNvPr id="0" name=""/>
        <dsp:cNvSpPr/>
      </dsp:nvSpPr>
      <dsp:spPr>
        <a:xfrm>
          <a:off x="292991" y="957847"/>
          <a:ext cx="91440" cy="254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6288"/>
              </a:lnTo>
              <a:lnTo>
                <a:pt x="68536" y="254628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D23B7-D158-43BA-AD03-11537D19F259}">
      <dsp:nvSpPr>
        <dsp:cNvPr id="0" name=""/>
        <dsp:cNvSpPr/>
      </dsp:nvSpPr>
      <dsp:spPr>
        <a:xfrm>
          <a:off x="361528" y="3091462"/>
          <a:ext cx="2401463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Подражание </a:t>
          </a:r>
          <a:endParaRPr lang="ru-RU" sz="1900" kern="1200" dirty="0"/>
        </a:p>
      </dsp:txBody>
      <dsp:txXfrm>
        <a:off x="361528" y="3091462"/>
        <a:ext cx="2401463" cy="825344"/>
      </dsp:txXfrm>
    </dsp:sp>
    <dsp:sp modelId="{AF7B77D1-5A9D-49EB-9D53-D97BEF24A6C0}">
      <dsp:nvSpPr>
        <dsp:cNvPr id="0" name=""/>
        <dsp:cNvSpPr/>
      </dsp:nvSpPr>
      <dsp:spPr>
        <a:xfrm>
          <a:off x="292991" y="957847"/>
          <a:ext cx="91440" cy="3636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6436"/>
              </a:lnTo>
              <a:lnTo>
                <a:pt x="68536" y="36364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B0715-110E-4D4C-BD04-0DDCA00FD665}">
      <dsp:nvSpPr>
        <dsp:cNvPr id="0" name=""/>
        <dsp:cNvSpPr/>
      </dsp:nvSpPr>
      <dsp:spPr>
        <a:xfrm>
          <a:off x="361528" y="4181611"/>
          <a:ext cx="2401476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Рефлексия</a:t>
          </a:r>
          <a:endParaRPr lang="ru-RU" sz="1900" kern="1200" dirty="0"/>
        </a:p>
      </dsp:txBody>
      <dsp:txXfrm>
        <a:off x="361528" y="4181611"/>
        <a:ext cx="2401476" cy="825344"/>
      </dsp:txXfrm>
    </dsp:sp>
    <dsp:sp modelId="{15B5BAAE-DC6A-4063-8CDF-03AEA816971A}">
      <dsp:nvSpPr>
        <dsp:cNvPr id="0" name=""/>
        <dsp:cNvSpPr/>
      </dsp:nvSpPr>
      <dsp:spPr>
        <a:xfrm>
          <a:off x="3803164" y="142546"/>
          <a:ext cx="3432461" cy="825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Социально-педагогические механизмы</a:t>
          </a:r>
          <a:endParaRPr lang="ru-RU" sz="1800" b="1" kern="1200" dirty="0"/>
        </a:p>
      </dsp:txBody>
      <dsp:txXfrm>
        <a:off x="3803164" y="142546"/>
        <a:ext cx="3432461" cy="825344"/>
      </dsp:txXfrm>
    </dsp:sp>
    <dsp:sp modelId="{74DFDC2E-E95C-4D02-9683-361743E8A40A}">
      <dsp:nvSpPr>
        <dsp:cNvPr id="0" name=""/>
        <dsp:cNvSpPr/>
      </dsp:nvSpPr>
      <dsp:spPr>
        <a:xfrm>
          <a:off x="4146410" y="967891"/>
          <a:ext cx="343246" cy="61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008"/>
              </a:lnTo>
              <a:lnTo>
                <a:pt x="343246" y="61900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D7A69-964C-4F51-96B2-01CF646F686E}">
      <dsp:nvSpPr>
        <dsp:cNvPr id="0" name=""/>
        <dsp:cNvSpPr/>
      </dsp:nvSpPr>
      <dsp:spPr>
        <a:xfrm>
          <a:off x="4489656" y="1174227"/>
          <a:ext cx="2720284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Традиционный механизм (стихийный) </a:t>
          </a:r>
          <a:endParaRPr lang="ru-RU" sz="1900" kern="1200" dirty="0"/>
        </a:p>
      </dsp:txBody>
      <dsp:txXfrm>
        <a:off x="4489656" y="1174227"/>
        <a:ext cx="2720284" cy="825344"/>
      </dsp:txXfrm>
    </dsp:sp>
    <dsp:sp modelId="{28B49934-19A5-40E2-B94E-C84E5E8F2B94}">
      <dsp:nvSpPr>
        <dsp:cNvPr id="0" name=""/>
        <dsp:cNvSpPr/>
      </dsp:nvSpPr>
      <dsp:spPr>
        <a:xfrm>
          <a:off x="4146410" y="967891"/>
          <a:ext cx="343246" cy="165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689"/>
              </a:lnTo>
              <a:lnTo>
                <a:pt x="343246" y="16506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6D449-135E-4A95-93C7-FE2A7852C470}">
      <dsp:nvSpPr>
        <dsp:cNvPr id="0" name=""/>
        <dsp:cNvSpPr/>
      </dsp:nvSpPr>
      <dsp:spPr>
        <a:xfrm>
          <a:off x="4489656" y="2205909"/>
          <a:ext cx="2720297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Институциональный механизм </a:t>
          </a:r>
          <a:endParaRPr lang="ru-RU" sz="1900" kern="1200" dirty="0"/>
        </a:p>
      </dsp:txBody>
      <dsp:txXfrm>
        <a:off x="4489656" y="2205909"/>
        <a:ext cx="2720297" cy="825344"/>
      </dsp:txXfrm>
    </dsp:sp>
    <dsp:sp modelId="{230F859A-3CB6-4EBF-B53B-E2AE4597B78F}">
      <dsp:nvSpPr>
        <dsp:cNvPr id="0" name=""/>
        <dsp:cNvSpPr/>
      </dsp:nvSpPr>
      <dsp:spPr>
        <a:xfrm>
          <a:off x="4146410" y="967891"/>
          <a:ext cx="343246" cy="2682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371"/>
              </a:lnTo>
              <a:lnTo>
                <a:pt x="343246" y="268237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C8E1-4289-4DDF-9958-F197FF6D7AA1}">
      <dsp:nvSpPr>
        <dsp:cNvPr id="0" name=""/>
        <dsp:cNvSpPr/>
      </dsp:nvSpPr>
      <dsp:spPr>
        <a:xfrm>
          <a:off x="4489656" y="3237590"/>
          <a:ext cx="2718422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Стилизованный механизм </a:t>
          </a:r>
          <a:endParaRPr lang="ru-RU" sz="1900" kern="1200" dirty="0"/>
        </a:p>
      </dsp:txBody>
      <dsp:txXfrm>
        <a:off x="4489656" y="3237590"/>
        <a:ext cx="2718422" cy="825344"/>
      </dsp:txXfrm>
    </dsp:sp>
    <dsp:sp modelId="{AF37FD24-9592-410F-870F-C91640222513}">
      <dsp:nvSpPr>
        <dsp:cNvPr id="0" name=""/>
        <dsp:cNvSpPr/>
      </dsp:nvSpPr>
      <dsp:spPr>
        <a:xfrm>
          <a:off x="4146410" y="967891"/>
          <a:ext cx="343246" cy="371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052"/>
              </a:lnTo>
              <a:lnTo>
                <a:pt x="343246" y="371405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CFD08-DD6C-4E83-9666-3436A2E85119}">
      <dsp:nvSpPr>
        <dsp:cNvPr id="0" name=""/>
        <dsp:cNvSpPr/>
      </dsp:nvSpPr>
      <dsp:spPr>
        <a:xfrm>
          <a:off x="4489656" y="4269271"/>
          <a:ext cx="2718422" cy="82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Межличностный механизм </a:t>
          </a:r>
          <a:endParaRPr lang="ru-RU" sz="1900" kern="1200" dirty="0"/>
        </a:p>
      </dsp:txBody>
      <dsp:txXfrm>
        <a:off x="4489656" y="4269271"/>
        <a:ext cx="2718422" cy="8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AFFD-F962-4254-9F18-FD2D2C8B02E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B948-DC80-4295-9E74-5029C6C2B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C73B-D4C6-4E45-A1CE-5E591989C5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948-DC80-4295-9E74-5029C6C2BD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psyera.ru/sites/default/files/field/image/%09315/socializaciya-lichnosti-periody-ee-razvitiya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3332" y="381000"/>
            <a:ext cx="7100668" cy="12954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социализация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3539864"/>
            <a:ext cx="3287620" cy="2251336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Социализация личности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 - процесс активного ее включения в общественную жизнь.</a:t>
            </a:r>
          </a:p>
          <a:p>
            <a:endParaRPr lang="ru-RU" dirty="0"/>
          </a:p>
        </p:txBody>
      </p:sp>
      <p:pic>
        <p:nvPicPr>
          <p:cNvPr id="4" name="Рисунок 3" descr="Социализация личности, периоды ее развития">
            <a:hlinkClick r:id="rId4" tooltip="&quot;Социализация личности, периоды ее развития&quot;"/>
          </p:cNvPr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0" y="1524000"/>
            <a:ext cx="5410200" cy="46482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01040"/>
          </a:xfrm>
        </p:spPr>
        <p:txBody>
          <a:bodyPr/>
          <a:lstStyle/>
          <a:p>
            <a:pPr algn="ctr"/>
            <a:r>
              <a:rPr lang="ru-RU" dirty="0" smtClean="0"/>
              <a:t>Нарушение социализации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447800"/>
            <a:ext cx="7315200" cy="49530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Просоциальное</a:t>
            </a:r>
            <a:r>
              <a:rPr lang="ru-RU" b="1" i="1" dirty="0" smtClean="0"/>
              <a:t> поведение </a:t>
            </a:r>
            <a:r>
              <a:rPr lang="ru-RU" dirty="0" smtClean="0"/>
              <a:t>- </a:t>
            </a:r>
            <a:r>
              <a:rPr lang="ru-RU" dirty="0" err="1" smtClean="0"/>
              <a:t>поведение</a:t>
            </a:r>
            <a:r>
              <a:rPr lang="ru-RU" dirty="0" smtClean="0"/>
              <a:t> человека среди других людей, бескорыстно направленное на общее благо.</a:t>
            </a:r>
          </a:p>
          <a:p>
            <a:r>
              <a:rPr lang="ru-RU" b="1" i="1" dirty="0" smtClean="0"/>
              <a:t>Асоциальное поведение </a:t>
            </a:r>
            <a:r>
              <a:rPr lang="ru-RU" dirty="0" smtClean="0"/>
              <a:t>(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девиантное</a:t>
            </a:r>
            <a:r>
              <a:rPr lang="ru-RU" dirty="0" smtClean="0"/>
              <a:t>) - противоправное, (влечет административную или уголовную ответственность), или аморальное </a:t>
            </a:r>
            <a:r>
              <a:rPr lang="ru-RU" i="1" dirty="0" smtClean="0"/>
              <a:t>(систематическое пьянство, наркомания, стяжательство, сексуальная распущенность, а иногда включается поведение суицидное).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276600" cy="41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758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Аморальное асоциальное поведение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33800" y="762000"/>
            <a:ext cx="457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зависимости от способов взаимодействия индивида с реальностью и нарушения тех или иных норм общества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девиантное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поведение разделяется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пять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типов (по В.Д. Менделевичу):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Делинквентный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тип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девиантного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поведения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преступления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проступок).</a:t>
            </a:r>
            <a:endParaRPr lang="ru-RU" b="1" dirty="0" smtClean="0">
              <a:solidFill>
                <a:srgbClr val="222222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Аддиктивный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сексуальные взаимодействия,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трудоголизм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фанатизм).</a:t>
            </a:r>
            <a:endParaRPr lang="ru-RU" b="1" dirty="0" smtClean="0">
              <a:solidFill>
                <a:srgbClr val="222222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Патохарактерологический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психопатии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акцентуации характера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Психопатологический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психические расстройства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заболевания).</a:t>
            </a:r>
            <a:endParaRPr lang="ru-RU" b="1" dirty="0" smtClean="0">
              <a:solidFill>
                <a:srgbClr val="222222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Основанный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гиперспособностях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(математических, музыкальных, художественных и иных).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Непротивоправное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девиантное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поведение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350235.jpg"/>
          <p:cNvPicPr>
            <a:picLocks noChangeAspect="1"/>
          </p:cNvPicPr>
          <p:nvPr/>
        </p:nvPicPr>
        <p:blipFill>
          <a:blip r:embed="rId3" cstate="print">
            <a:lum bright="39000"/>
          </a:blip>
          <a:stretch>
            <a:fillRect/>
          </a:stretch>
        </p:blipFill>
        <p:spPr>
          <a:xfrm>
            <a:off x="533400" y="1614487"/>
            <a:ext cx="2952751" cy="1966913"/>
          </a:xfrm>
          <a:prstGeom prst="rect">
            <a:avLst/>
          </a:prstGeom>
        </p:spPr>
      </p:pic>
      <p:pic>
        <p:nvPicPr>
          <p:cNvPr id="4" name="Рисунок 3" descr="1474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86200"/>
            <a:ext cx="3409950" cy="2275182"/>
          </a:xfrm>
          <a:prstGeom prst="rect">
            <a:avLst/>
          </a:prstGeom>
        </p:spPr>
      </p:pic>
      <p:pic>
        <p:nvPicPr>
          <p:cNvPr id="6" name="Рисунок 5" descr="al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600200"/>
            <a:ext cx="3886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Антисоциальное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девиантное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поведение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19000"/>
          </a:blip>
          <a:srcRect/>
          <a:stretch>
            <a:fillRect/>
          </a:stretch>
        </p:blipFill>
        <p:spPr bwMode="auto">
          <a:xfrm>
            <a:off x="266700" y="3876675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lum bright="39000" contrast="40000"/>
          </a:blip>
          <a:srcRect/>
          <a:stretch>
            <a:fillRect/>
          </a:stretch>
        </p:blipFill>
        <p:spPr bwMode="auto">
          <a:xfrm>
            <a:off x="3581400" y="1371600"/>
            <a:ext cx="243636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24000" contrast="40000"/>
          </a:blip>
          <a:srcRect/>
          <a:stretch>
            <a:fillRect/>
          </a:stretch>
        </p:blipFill>
        <p:spPr bwMode="auto">
          <a:xfrm>
            <a:off x="3708400" y="3505200"/>
            <a:ext cx="208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0_4998f_e3754532_XL.jpg"/>
          <p:cNvPicPr>
            <a:picLocks noChangeAspect="1"/>
          </p:cNvPicPr>
          <p:nvPr/>
        </p:nvPicPr>
        <p:blipFill>
          <a:blip r:embed="rId7" cstate="print">
            <a:lum bright="29000"/>
          </a:blip>
          <a:stretch>
            <a:fillRect/>
          </a:stretch>
        </p:blipFill>
        <p:spPr>
          <a:xfrm>
            <a:off x="6172200" y="1295400"/>
            <a:ext cx="2684708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7620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Отклоняющееся поведение личности - это поведение, которое не соответствует общепринятым или официально установленным социальным нормам.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и личность, его проявляющее, вызывает негативную оценку со стороны других людей (осуждение, социальные санкции).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наносит реальный ущерб самой личности или окружающим людям. Таким образом,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деструктивно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аутодеструктивно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можно охарактеризовать как стойко повторяющееся (многократное или длительное).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должно согласовываться с общей направленностью личности.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рассматривается в пределах медицинской нормы.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сопровождается явлениями социальной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дезадаптации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имеет выраженное индивидуальное и возрастно-половое своеобразие.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770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ДЕВИАНТНОГО ПОВЕДЕНИЯ: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990600"/>
            <a:ext cx="75438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/>
              <a:t>- Агрессия.</a:t>
            </a:r>
            <a:br>
              <a:rPr lang="ru-RU" sz="2400" b="1" dirty="0" smtClean="0"/>
            </a:br>
            <a:r>
              <a:rPr lang="ru-RU" sz="2400" b="1" dirty="0" smtClean="0"/>
              <a:t>- Суицид.</a:t>
            </a:r>
            <a:br>
              <a:rPr lang="ru-RU" sz="2400" b="1" dirty="0" smtClean="0"/>
            </a:br>
            <a:r>
              <a:rPr lang="ru-RU" sz="2400" b="1" dirty="0" smtClean="0"/>
              <a:t>- Злоупотребление веществами, вызывающими состояния измененной психической деятельности </a:t>
            </a:r>
            <a:r>
              <a:rPr lang="ru-RU" sz="2400" b="1" i="1" dirty="0" smtClean="0">
                <a:solidFill>
                  <a:srgbClr val="7030A0"/>
                </a:solidFill>
              </a:rPr>
              <a:t>(алкоголизм, наркотизация,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табакокурение</a:t>
            </a:r>
            <a:r>
              <a:rPr lang="ru-RU" sz="2400" b="1" i="1" dirty="0" smtClean="0">
                <a:solidFill>
                  <a:srgbClr val="7030A0"/>
                </a:solidFill>
              </a:rPr>
              <a:t> и др.).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Нарушение пищевого поведения </a:t>
            </a:r>
            <a:r>
              <a:rPr lang="ru-RU" sz="2400" b="1" i="1" dirty="0" smtClean="0">
                <a:solidFill>
                  <a:srgbClr val="7030A0"/>
                </a:solidFill>
              </a:rPr>
              <a:t>(переедание, голодание).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Аномалии сексуального поведения </a:t>
            </a:r>
            <a:r>
              <a:rPr lang="ru-RU" sz="2400" b="1" i="1" dirty="0" smtClean="0">
                <a:solidFill>
                  <a:srgbClr val="7030A0"/>
                </a:solidFill>
              </a:rPr>
              <a:t>(девиации, перверсии, отклонения психосоциального развития).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 err="1" smtClean="0"/>
              <a:t>Сверхценные</a:t>
            </a:r>
            <a:r>
              <a:rPr lang="ru-RU" sz="2400" b="1" dirty="0" smtClean="0"/>
              <a:t> психологические увлечения </a:t>
            </a:r>
            <a:r>
              <a:rPr lang="ru-RU" sz="2400" b="1" i="1" dirty="0" smtClean="0">
                <a:solidFill>
                  <a:srgbClr val="7030A0"/>
                </a:solidFill>
              </a:rPr>
              <a:t>(«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трудоголизм</a:t>
            </a:r>
            <a:r>
              <a:rPr lang="ru-RU" sz="2400" b="1" i="1" dirty="0" smtClean="0">
                <a:solidFill>
                  <a:srgbClr val="7030A0"/>
                </a:solidFill>
              </a:rPr>
              <a:t>», «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гемблинг</a:t>
            </a:r>
            <a:r>
              <a:rPr lang="ru-RU" sz="2400" b="1" i="1" dirty="0" smtClean="0">
                <a:solidFill>
                  <a:srgbClr val="7030A0"/>
                </a:solidFill>
              </a:rPr>
              <a:t>», фанатизм, коллекционирование).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Выделяются клинические формы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девиантного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поведения: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7239000" cy="48466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/>
              <a:t>   - </a:t>
            </a:r>
            <a:r>
              <a:rPr lang="ru-RU" sz="2800" b="1" dirty="0" err="1" smtClean="0"/>
              <a:t>Сверхценные</a:t>
            </a:r>
            <a:r>
              <a:rPr lang="ru-RU" sz="2800" b="1" dirty="0" smtClean="0"/>
              <a:t> патопсихологические увлечения </a:t>
            </a:r>
            <a:r>
              <a:rPr lang="ru-RU" sz="2800" b="1" i="1" dirty="0" smtClean="0">
                <a:solidFill>
                  <a:srgbClr val="7030A0"/>
                </a:solidFill>
              </a:rPr>
              <a:t>(разновидность маний, сутяжничество и др.).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Характерологические и </a:t>
            </a:r>
            <a:r>
              <a:rPr lang="ru-RU" sz="2800" b="1" dirty="0" err="1" smtClean="0"/>
              <a:t>патохарактерологические</a:t>
            </a:r>
            <a:r>
              <a:rPr lang="ru-RU" sz="2800" b="1" dirty="0" smtClean="0"/>
              <a:t> реакции </a:t>
            </a:r>
            <a:r>
              <a:rPr lang="ru-RU" sz="2800" b="1" i="1" dirty="0" smtClean="0">
                <a:solidFill>
                  <a:srgbClr val="7030A0"/>
                </a:solidFill>
              </a:rPr>
              <a:t>(эмансипации, группирование и др.).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Коммуникативные девиации </a:t>
            </a:r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аутизация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гиперобщительность</a:t>
            </a:r>
            <a:r>
              <a:rPr lang="ru-RU" sz="2800" b="1" i="1" dirty="0" smtClean="0">
                <a:solidFill>
                  <a:srgbClr val="7030A0"/>
                </a:solidFill>
              </a:rPr>
              <a:t>, конформизм,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фобическое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нарцисстическое</a:t>
            </a:r>
            <a:r>
              <a:rPr lang="ru-RU" sz="2800" b="1" i="1" dirty="0" smtClean="0">
                <a:solidFill>
                  <a:srgbClr val="7030A0"/>
                </a:solidFill>
              </a:rPr>
              <a:t> поведение).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Безнравственное, аморальное поведение </a:t>
            </a:r>
            <a:r>
              <a:rPr lang="ru-RU" sz="2800" b="1" i="1" dirty="0" smtClean="0">
                <a:solidFill>
                  <a:srgbClr val="7030A0"/>
                </a:solidFill>
              </a:rPr>
              <a:t>(алчность, зависть, прелюбодеяние, тщеславие и др.).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Неэстетическое поведение </a:t>
            </a:r>
            <a:r>
              <a:rPr lang="ru-RU" sz="2800" b="1" i="1" dirty="0" smtClean="0">
                <a:solidFill>
                  <a:srgbClr val="7030A0"/>
                </a:solidFill>
              </a:rPr>
              <a:t>(девиация стиля речи - заикание,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дислалия</a:t>
            </a:r>
            <a:r>
              <a:rPr lang="ru-RU" sz="2800" b="1" i="1" dirty="0" smtClean="0">
                <a:solidFill>
                  <a:srgbClr val="7030A0"/>
                </a:solidFill>
              </a:rPr>
              <a:t>, афазия), </a:t>
            </a:r>
            <a:r>
              <a:rPr lang="ru-RU" sz="2800" b="1" dirty="0" smtClean="0"/>
              <a:t>девиация стиля взгляда, движений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533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err="1" smtClean="0"/>
              <a:t>Девиантное</a:t>
            </a:r>
            <a:r>
              <a:rPr lang="ru-RU" sz="3200" dirty="0" smtClean="0"/>
              <a:t> поведение может сочетаться с достаточно хорошим знанием нравственных норм,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4567297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/>
              <a:t>что указывает на необходимость формирования нравственных привычек в относительно раннем возрасте.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438400" y="2438400"/>
            <a:ext cx="3200400" cy="19812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701040"/>
          </a:xfrm>
        </p:spPr>
        <p:txBody>
          <a:bodyPr/>
          <a:lstStyle/>
          <a:p>
            <a:pPr algn="ctr"/>
            <a:r>
              <a:rPr lang="ru-RU" dirty="0" smtClean="0"/>
              <a:t>стадии социализации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731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3400" y="990600"/>
          <a:ext cx="7239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ВКЛАД ЭРИКСОНА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76600" y="1524000"/>
            <a:ext cx="4419600" cy="48006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b="1" dirty="0" smtClean="0"/>
              <a:t>     Э. </a:t>
            </a:r>
            <a:r>
              <a:rPr lang="ru-RU" b="1" dirty="0" err="1" smtClean="0"/>
              <a:t>Эриксон</a:t>
            </a:r>
            <a:r>
              <a:rPr lang="ru-RU" b="1" dirty="0" smtClean="0"/>
              <a:t> </a:t>
            </a:r>
            <a:r>
              <a:rPr lang="ru-RU" dirty="0" smtClean="0"/>
              <a:t>разработал психосоциальную концепцию развития личности, где показал тесную взаимосвязь развития личности и характера социальной среды, в которой она развивается. Ввел понятие «групповая идентичность», которая формируется с первых дней жизни человека.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rikson_erik_homburger.jpg"/>
          <p:cNvPicPr>
            <a:picLocks noChangeAspect="1"/>
          </p:cNvPicPr>
          <p:nvPr/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379194" y="1708150"/>
            <a:ext cx="304980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олния 4"/>
          <p:cNvSpPr/>
          <p:nvPr/>
        </p:nvSpPr>
        <p:spPr>
          <a:xfrm>
            <a:off x="2057400" y="0"/>
            <a:ext cx="2743200" cy="2743200"/>
          </a:xfrm>
          <a:prstGeom prst="lightningBol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04800"/>
            <a:ext cx="7543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i="1" dirty="0" smtClean="0"/>
              <a:t>Как будет решена проблема социализации на первой стадии, аналогично, она будет протекать и на последней.</a:t>
            </a:r>
            <a:r>
              <a:rPr lang="ru-RU" sz="2800" dirty="0" smtClean="0"/>
              <a:t>» (</a:t>
            </a:r>
            <a:r>
              <a:rPr lang="ru-RU" sz="2800" dirty="0" err="1" smtClean="0"/>
              <a:t>Эриксон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r"/>
            <a:r>
              <a:rPr lang="ru-RU" sz="2800" dirty="0" smtClean="0"/>
              <a:t>«Понять жизнь можно только к концу, а прожить надо сначала».</a:t>
            </a:r>
          </a:p>
          <a:p>
            <a:pPr algn="r"/>
            <a:r>
              <a:rPr lang="ru-RU" sz="2800" dirty="0" smtClean="0"/>
              <a:t> (житейская мудрость)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Переходы от одного возрастного периода социализации к другому рассматриваются как критические, переходные возрасты, что связано с ломкой прежних социальных отношений с окружающей средой и формированием новых. </a:t>
            </a:r>
          </a:p>
          <a:p>
            <a:r>
              <a:rPr lang="ru-RU" dirty="0" smtClean="0"/>
              <a:t>В эти периоды следует учитывать, что дети:</a:t>
            </a:r>
            <a:br>
              <a:rPr lang="ru-RU" dirty="0" smtClean="0"/>
            </a:br>
            <a:r>
              <a:rPr lang="ru-RU" dirty="0" smtClean="0"/>
              <a:t>- трудновоспитуемы;</a:t>
            </a:r>
            <a:br>
              <a:rPr lang="ru-RU" dirty="0" smtClean="0"/>
            </a:br>
            <a:r>
              <a:rPr lang="ru-RU" dirty="0" smtClean="0"/>
              <a:t>- проявляют упрямство;</a:t>
            </a:r>
            <a:br>
              <a:rPr lang="ru-RU" dirty="0" smtClean="0"/>
            </a:br>
            <a:r>
              <a:rPr lang="ru-RU" dirty="0" smtClean="0"/>
              <a:t>- непослушание;</a:t>
            </a:r>
            <a:br>
              <a:rPr lang="ru-RU" dirty="0" smtClean="0"/>
            </a:br>
            <a:r>
              <a:rPr lang="ru-RU" dirty="0" smtClean="0"/>
              <a:t>- строптивость;</a:t>
            </a:r>
            <a:br>
              <a:rPr lang="ru-RU" dirty="0" smtClean="0"/>
            </a:br>
            <a:r>
              <a:rPr lang="ru-RU" dirty="0" smtClean="0"/>
              <a:t>- негативизм и др.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77240"/>
          </a:xfrm>
        </p:spPr>
        <p:txBody>
          <a:bodyPr/>
          <a:lstStyle/>
          <a:p>
            <a:r>
              <a:rPr lang="ru-RU" dirty="0" smtClean="0"/>
              <a:t>Механизмы социализации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7239000" cy="52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lum bright="14000" contrast="-8000"/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91440"/>
            <a:ext cx="7239000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2482833">
            <a:off x="1155816" y="524441"/>
            <a:ext cx="1066800" cy="22860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9066550" flipH="1">
            <a:off x="5818418" y="576915"/>
            <a:ext cx="1012147" cy="22860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95600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большие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902803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малые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62600" y="3843278"/>
            <a:ext cx="274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протекают внешне спокойно и связаны с ростом совокупности знаний, навыков и умений, относительной самостоятельности ребенка.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3810000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обусловлены перестройкой отношений с социальным окружением.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28600"/>
            <a:ext cx="3236784" cy="92333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КРИЗИСЫ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0560"/>
            <a:ext cx="7239000" cy="624840"/>
          </a:xfrm>
        </p:spPr>
        <p:txBody>
          <a:bodyPr/>
          <a:lstStyle/>
          <a:p>
            <a:pPr algn="ctr"/>
            <a:r>
              <a:rPr lang="ru-RU" dirty="0" smtClean="0"/>
              <a:t>Теории социализации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398336"/>
          </a:xfrm>
        </p:spPr>
        <p:txBody>
          <a:bodyPr>
            <a:normAutofit/>
          </a:bodyPr>
          <a:lstStyle/>
          <a:p>
            <a:r>
              <a:rPr lang="ru-RU" dirty="0" smtClean="0"/>
              <a:t>Теории социального </a:t>
            </a:r>
            <a:r>
              <a:rPr lang="ru-RU" dirty="0" err="1" smtClean="0"/>
              <a:t>научения</a:t>
            </a:r>
            <a:r>
              <a:rPr lang="ru-RU" dirty="0" smtClean="0"/>
              <a:t> (</a:t>
            </a:r>
            <a:r>
              <a:rPr lang="ru-RU" dirty="0" err="1" smtClean="0"/>
              <a:t>бихевиористские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Психоаналитические теории (идентификации)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Когнитивистские</a:t>
            </a:r>
            <a:r>
              <a:rPr lang="ru-RU" dirty="0" smtClean="0"/>
              <a:t> теории (социального сравнения 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1869</TotalTime>
  <Words>650</Words>
  <Application>Microsoft Office PowerPoint</Application>
  <PresentationFormat>Экран (4:3)</PresentationFormat>
  <Paragraphs>90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социализация</vt:lpstr>
      <vt:lpstr>стадии социализации </vt:lpstr>
      <vt:lpstr>Слайд 3</vt:lpstr>
      <vt:lpstr>ВКЛАД ЭРИКСОНА</vt:lpstr>
      <vt:lpstr>Слайд 5</vt:lpstr>
      <vt:lpstr>Слайд 6</vt:lpstr>
      <vt:lpstr>Механизмы социализации</vt:lpstr>
      <vt:lpstr>Слайд 8</vt:lpstr>
      <vt:lpstr>Теории социализации</vt:lpstr>
      <vt:lpstr>Нарушение социализации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</dc:title>
  <dc:creator>Я</dc:creator>
  <cp:lastModifiedBy>САНЕЧКА</cp:lastModifiedBy>
  <cp:revision>108</cp:revision>
  <dcterms:created xsi:type="dcterms:W3CDTF">2011-12-30T19:53:47Z</dcterms:created>
  <dcterms:modified xsi:type="dcterms:W3CDTF">2014-10-18T15:15:54Z</dcterms:modified>
</cp:coreProperties>
</file>