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4B58-7E92-404A-A7F2-A9F4526E93CC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E19-357C-44AE-9A7F-0B2A02D6D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4B58-7E92-404A-A7F2-A9F4526E93CC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E19-357C-44AE-9A7F-0B2A02D6D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4B58-7E92-404A-A7F2-A9F4526E93CC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E19-357C-44AE-9A7F-0B2A02D6D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4B58-7E92-404A-A7F2-A9F4526E93CC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E19-357C-44AE-9A7F-0B2A02D6D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4B58-7E92-404A-A7F2-A9F4526E93CC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E19-357C-44AE-9A7F-0B2A02D6D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4B58-7E92-404A-A7F2-A9F4526E93CC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E19-357C-44AE-9A7F-0B2A02D6D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4B58-7E92-404A-A7F2-A9F4526E93CC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E19-357C-44AE-9A7F-0B2A02D6D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4B58-7E92-404A-A7F2-A9F4526E93CC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E19-357C-44AE-9A7F-0B2A02D6D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4B58-7E92-404A-A7F2-A9F4526E93CC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E19-357C-44AE-9A7F-0B2A02D6D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4B58-7E92-404A-A7F2-A9F4526E93CC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E19-357C-44AE-9A7F-0B2A02D6D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4B58-7E92-404A-A7F2-A9F4526E93CC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2E19-357C-44AE-9A7F-0B2A02D6D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04B58-7E92-404A-A7F2-A9F4526E93CC}" type="datetimeFigureOut">
              <a:rPr lang="ru-RU" smtClean="0"/>
              <a:pPr/>
              <a:t>30.09.2012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92E19-357C-44AE-9A7F-0B2A02D6D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168352" cy="447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72816"/>
            <a:ext cx="29523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628800"/>
            <a:ext cx="30380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Что изменилось?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148 L 0.3184 -0.009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86309E-7 L 0.28264 -0.010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6642E-6 L -0.63785 2.26642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4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Что изменилось?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384376" cy="461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024336" cy="45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84784"/>
            <a:ext cx="3420616" cy="469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2951E-7 L -0.27361 0.0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503 L 0.64375 -0.0150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-0.03191 L -0.26771 -0.021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Что изменилось?</vt:lpstr>
      <vt:lpstr>Что изменилось?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Toshiba</cp:lastModifiedBy>
  <cp:revision>6</cp:revision>
  <dcterms:created xsi:type="dcterms:W3CDTF">2012-09-30T08:29:15Z</dcterms:created>
  <dcterms:modified xsi:type="dcterms:W3CDTF">2012-09-30T10:08:41Z</dcterms:modified>
</cp:coreProperties>
</file>