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380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785786" y="142852"/>
            <a:ext cx="7572427" cy="663326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004822" y="3786190"/>
            <a:ext cx="5134355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КОНОВАЛОВА</a:t>
            </a:r>
          </a:p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ТАТЬЯНА</a:t>
            </a:r>
          </a:p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АНАТОЛЬЕВНА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чистый1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928662" y="0"/>
            <a:ext cx="7143800" cy="6858000"/>
          </a:xfrm>
          <a:prstGeom prst="rect">
            <a:avLst/>
          </a:prstGeom>
        </p:spPr>
      </p:pic>
      <p:pic>
        <p:nvPicPr>
          <p:cNvPr id="5" name="Рисунок 4" descr="20140822_113932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 rot="5400000">
            <a:off x="1784497" y="644339"/>
            <a:ext cx="5214974" cy="42120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2004822" y="5357826"/>
            <a:ext cx="5134355" cy="116955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Педагогика – тончайшее </a:t>
            </a:r>
            <a:r>
              <a:rPr lang="ru-RU" sz="1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творчество,т.к</a:t>
            </a:r>
            <a:r>
              <a:rPr lang="ru-RU" sz="1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. дети состоят из сплошных </a:t>
            </a:r>
            <a:r>
              <a:rPr lang="ru-RU" sz="1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загадок,решать</a:t>
            </a:r>
            <a:r>
              <a:rPr lang="ru-RU" sz="1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ru-RU" sz="1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которыепридется</a:t>
            </a:r>
            <a:r>
              <a:rPr lang="ru-RU" sz="1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 нам всю жизнь.»</a:t>
            </a:r>
          </a:p>
          <a:p>
            <a:pPr algn="ctr"/>
            <a:r>
              <a:rPr lang="ru-RU" sz="1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К.ушинский</a:t>
            </a:r>
            <a:r>
              <a:rPr lang="ru-RU" sz="1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 Black" pitchFamily="34" charset="0"/>
              </a:rPr>
              <a:t> </a:t>
            </a:r>
            <a:endParaRPr lang="ru-RU" sz="1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чистый1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928662" y="214290"/>
            <a:ext cx="7143800" cy="642942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286000" y="612845"/>
            <a:ext cx="4572000" cy="563231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44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Monotype Corsiva" pitchFamily="66" charset="0"/>
              </a:rPr>
              <a:t>Коновалова </a:t>
            </a:r>
            <a:r>
              <a:rPr lang="ru-RU" sz="4400" b="1" i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Monotype Corsiva" pitchFamily="66" charset="0"/>
              </a:rPr>
              <a:t>татьяна</a:t>
            </a:r>
            <a:r>
              <a:rPr lang="ru-RU" sz="44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Monotype Corsiva" pitchFamily="66" charset="0"/>
              </a:rPr>
              <a:t> </a:t>
            </a:r>
            <a:r>
              <a:rPr lang="ru-RU" sz="4400" b="1" i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Monotype Corsiva" pitchFamily="66" charset="0"/>
              </a:rPr>
              <a:t>анатольевна</a:t>
            </a:r>
            <a:endParaRPr lang="ru-RU" sz="4400" b="1" i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  <a:p>
            <a:pPr algn="ctr"/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11.12.1965 год</a:t>
            </a:r>
          </a:p>
          <a:p>
            <a:pPr algn="ctr"/>
            <a:endParaRPr lang="ru-RU" sz="28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endParaRPr lang="ru-RU" sz="28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Monotype Corsiva" pitchFamily="66" charset="0"/>
              </a:rPr>
              <a:t>Общий  стаж  работы :                          30 лет</a:t>
            </a:r>
          </a:p>
          <a:p>
            <a:pPr algn="ctr"/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Monotype Corsiva" pitchFamily="66" charset="0"/>
              </a:rPr>
              <a:t>Педагогический  стаж  работы :   12 лет</a:t>
            </a:r>
          </a:p>
          <a:p>
            <a:pPr algn="ctr"/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Monotype Corsiva" pitchFamily="66" charset="0"/>
              </a:rPr>
              <a:t>В  данной  должности :                        12 лет </a:t>
            </a:r>
          </a:p>
          <a:p>
            <a:pPr algn="ctr"/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Monotype Corsiva" pitchFamily="66" charset="0"/>
              </a:rPr>
              <a:t>В  данном   учреждении :                   27 лет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чистый2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714348" y="214290"/>
            <a:ext cx="7286676" cy="6429420"/>
          </a:xfrm>
          <a:prstGeom prst="rect">
            <a:avLst/>
          </a:prstGeom>
        </p:spPr>
      </p:pic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1643042" y="285729"/>
            <a:ext cx="5715040" cy="652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                              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                                </a:t>
            </a:r>
            <a:r>
              <a:rPr kumimoji="0" lang="ru-RU" sz="10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Моё педагогическое эссе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«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Как делают открытия? А так: все знают, что вот 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этого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нельзя. И вдруг появляется такой человек, который не знает, что 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этого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нельзя. Он и делает открытие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»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Альберт Эйнштейн.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Мой путь к профессии воспитателя оказался очень долгим. Возможно, я просто не осознавала, что это именно то, что мне необходимо.</a:t>
            </a:r>
            <a:b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Еще в школе во втором классе ко мне были прикреплены двое отстающих мальчиков. Мне нравилось с ними заниматься. А их успехи в учебе воспринимала как свои маленькие победы. Став пионером я пошла в вожатые для октябрят. Водила их на экскурсии, прививала любовь  к книгам, решала маленькие проблемы октябрят. Знакомые взрослые оставляли мне своих малышей. И уже тогда я могла уговорить их не плакать, не звать маму. После школы я получила профессию швеи. Но в 18 лет пошла работать в детский сад няней. Но и тогда  я даже и  не подозревала, что профессия воспитателя станет для меня единственной.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Я поняла, что воспитатель 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–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это даже не профессия. Это образ жизни, это осознание огромной ответственности  перед собой, детьми, обществом. Легко ли быть воспитателем? Работать с детьми никогда не было просто. И не будет. Поэтому наша профессия никогда не  принимала случайных людей. Такая стезя подходит только избранным: тем, кто способен любить чужих детей, как собственных. 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 перестаю удивляться моим маленьким 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«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Почемучкам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»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.Я хочу, чтобы мои дети каждый день делали свои маленькие открытия, узнавали новое, ощущали себя в роли исследователей. Уже в раннем детстве ребенок  проявляет интерес к тому, что его окружает. Так начинается познание, которое  проявляется в любопытстве. А любознательность 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–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это естественное стремление ребенка к исследованию. Ему хочется узнать новое самому. Так пусть развивается познавательный интерес, любознательность. Пусть ребенок познает окружающее, потрогав его руками, ощущает его на  вкус, рассматривает, нюхает 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–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тогда и учить будет его легко.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Я уверена, что у каждого ребенка есть свои способности и таланты. Дети от природы любознательны и полны желаний познать все тайны. Поэтому я стремлюсь создать условия, чтобы дети знакомились с окружающим миром, исследуя. Ведь прочные знания те, которые ребенок добыл самостоятельно в ходе собственных изысканий. Маленькие ученые учатся выдвигать гипотезы, проводить эксперименты, делать выводы. Мне, как педагогу, остается только направлять энергию маленьких исследователей в нужное русло. Исследовать, открывать, изучать 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–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значит сделать шаг в неизведанное и непознанное. 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Главное для меня 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–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помочь детям сохранить эту исследовательскую активность.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Ведь </a:t>
            </a:r>
            <a:r>
              <a:rPr kumimoji="0" 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воспитатель  </a:t>
            </a:r>
            <a:r>
              <a:rPr kumimoji="0" 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–«</a:t>
            </a:r>
            <a:r>
              <a:rPr kumimoji="0" 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это  созидатель, творец. Ему открыт главный ларец </a:t>
            </a:r>
            <a:r>
              <a:rPr kumimoji="0" 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–</a:t>
            </a:r>
            <a:r>
              <a:rPr kumimoji="0" 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ларец</a:t>
            </a:r>
            <a:r>
              <a:rPr kumimoji="0" 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 детскими сердцами, которые ждут тепла, доброго  слова, новых знаний и готовы всегда  отвечать взаимностью.</a:t>
            </a:r>
            <a:r>
              <a:rPr kumimoji="0" 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»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Я счастлива, что нашла свое призвание. И горжусь тем, что я 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–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«</a:t>
            </a:r>
            <a:r>
              <a:rPr kumimoji="0" 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ВОСПИТАТЕЛЬ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»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!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117</Words>
  <PresentationFormat>Экран (4:3)</PresentationFormat>
  <Paragraphs>24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Администратор</dc:creator>
  <cp:lastModifiedBy>Admin</cp:lastModifiedBy>
  <cp:revision>2</cp:revision>
  <dcterms:created xsi:type="dcterms:W3CDTF">2014-11-03T11:15:11Z</dcterms:created>
  <dcterms:modified xsi:type="dcterms:W3CDTF">2014-11-03T11:27:03Z</dcterms:modified>
</cp:coreProperties>
</file>