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20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A06D-44F9-42E1-AB9A-B4F70C1796E0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DF5E-C7BF-4BCD-BE1E-0AD68792C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3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A06D-44F9-42E1-AB9A-B4F70C1796E0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DF5E-C7BF-4BCD-BE1E-0AD68792C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02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A06D-44F9-42E1-AB9A-B4F70C1796E0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DF5E-C7BF-4BCD-BE1E-0AD68792C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73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A06D-44F9-42E1-AB9A-B4F70C1796E0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DF5E-C7BF-4BCD-BE1E-0AD68792C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381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A06D-44F9-42E1-AB9A-B4F70C1796E0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DF5E-C7BF-4BCD-BE1E-0AD68792C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69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A06D-44F9-42E1-AB9A-B4F70C1796E0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DF5E-C7BF-4BCD-BE1E-0AD68792C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680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A06D-44F9-42E1-AB9A-B4F70C1796E0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DF5E-C7BF-4BCD-BE1E-0AD68792C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637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A06D-44F9-42E1-AB9A-B4F70C1796E0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DF5E-C7BF-4BCD-BE1E-0AD68792C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68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A06D-44F9-42E1-AB9A-B4F70C1796E0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DF5E-C7BF-4BCD-BE1E-0AD68792C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691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A06D-44F9-42E1-AB9A-B4F70C1796E0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DF5E-C7BF-4BCD-BE1E-0AD68792C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237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A06D-44F9-42E1-AB9A-B4F70C1796E0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DF5E-C7BF-4BCD-BE1E-0AD68792C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04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9A06D-44F9-42E1-AB9A-B4F70C1796E0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BDF5E-C7BF-4BCD-BE1E-0AD68792C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239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>
            <a:spLocks/>
          </p:cNvSpPr>
          <p:nvPr/>
        </p:nvSpPr>
        <p:spPr>
          <a:xfrm>
            <a:off x="215516" y="-171400"/>
            <a:ext cx="8712968" cy="88070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Монумент героическим защитникам Ленинграда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Аня\Documents\монумент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144000" cy="5649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302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90872" y="12576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chemeClr val="bg1"/>
                </a:solidFill>
              </a:rPr>
              <a:t>Скульптурная группа «На окопах»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42" name="Picture 2" descr="C:\Users\Аня\Documents\монумент\Рисунок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316" y="954352"/>
            <a:ext cx="9265838" cy="593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170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57200" y="-90264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solidFill>
                  <a:schemeClr val="bg1"/>
                </a:solidFill>
              </a:rPr>
              <a:t>Скульптурная группа «Ополченцы»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11266" name="Picture 2" descr="C:\Users\Аня\Documents\монумент\Рисунок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9804"/>
            <a:ext cx="9144000" cy="6213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8293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40484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</a:rPr>
              <a:t>Памятный зал «Блокада». Гранитное кольцо протяженностью 124 метра имеет символический разрыв.</a:t>
            </a:r>
          </a:p>
        </p:txBody>
      </p:sp>
      <p:pic>
        <p:nvPicPr>
          <p:cNvPr id="12290" name="Picture 2" descr="C:\Users\Аня\Documents\монумент\Рисунок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56" y="1844824"/>
            <a:ext cx="9163856" cy="501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694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274638"/>
            <a:ext cx="9036496" cy="142617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bg1"/>
                </a:solidFill>
              </a:rPr>
              <a:t>23 февраля 1978 года 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был открыт подземный Памятный зал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877271"/>
            <a:ext cx="92027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Воспитатель ГБДОУ </a:t>
            </a:r>
            <a:r>
              <a:rPr lang="ru-RU" sz="4000" dirty="0" err="1">
                <a:solidFill>
                  <a:schemeClr val="bg1"/>
                </a:solidFill>
              </a:rPr>
              <a:t>дс</a:t>
            </a:r>
            <a:r>
              <a:rPr lang="ru-RU" sz="4000" dirty="0">
                <a:solidFill>
                  <a:schemeClr val="bg1"/>
                </a:solidFill>
              </a:rPr>
              <a:t> № 64 Иванова А.Е.</a:t>
            </a:r>
          </a:p>
        </p:txBody>
      </p:sp>
      <p:pic>
        <p:nvPicPr>
          <p:cNvPr id="13314" name="Picture 2" descr="C:\Users\Аня\Documents\монумент\Рисунок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3100"/>
            <a:ext cx="91440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381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bg1"/>
                </a:solidFill>
              </a:rPr>
              <a:t>Торжественное открытие его наземной части состоялось 9 мая 1975 года к 30-летию Победы в Великой Отечественной войне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Аня\Documents\монумент\Рисунок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4" y="1870075"/>
            <a:ext cx="9131796" cy="498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974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>
            <a:spLocks/>
          </p:cNvSpPr>
          <p:nvPr/>
        </p:nvSpPr>
        <p:spPr>
          <a:xfrm>
            <a:off x="107504" y="836712"/>
            <a:ext cx="3763267" cy="596267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chemeClr val="bg1"/>
                </a:solidFill>
              </a:rPr>
              <a:t>48-метровый обелиск и скульптурная группа «Победители» - фигура рабочего и солдата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Аня\Documents\монумент\Рисунок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3" y="-22499"/>
            <a:ext cx="5347692" cy="69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7147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21196" y="-90264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smtClean="0">
                <a:solidFill>
                  <a:schemeClr val="bg1"/>
                </a:solidFill>
              </a:rPr>
              <a:t>Скульптурная композиция «Блокада»-символ борьбы народа за жизнь в осаждённом городе.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Users\Аня\Documents\монумент\Рисунок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992" y="955129"/>
            <a:ext cx="9125496" cy="5902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122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35318" y="-99392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bg1"/>
                </a:solidFill>
              </a:rPr>
              <a:t>На «Площади Победителей» 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установлено 26 бронзовых скульптур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5122" name="Picture 2" descr="C:\Users\Аня\Documents\монумент\Рисунок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0395"/>
            <a:ext cx="9144000" cy="6452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67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smtClean="0">
                <a:solidFill>
                  <a:schemeClr val="bg1"/>
                </a:solidFill>
              </a:rPr>
              <a:t>Скульптурные группы обращены в сторону бывшей линии фронта к Пулковским высотам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6146" name="Picture 2" descr="C:\Users\Аня\Documents\монумент\Рисунок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18" y="1200150"/>
            <a:ext cx="9165018" cy="5893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90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chemeClr val="bg1"/>
                </a:solidFill>
              </a:rPr>
              <a:t>Скульптурная группа «Снайперы»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170" name="Picture 2" descr="C:\Users\Аня\Documents\монумент\Рисунок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0" y="691530"/>
            <a:ext cx="8532440" cy="619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321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chemeClr val="bg1"/>
                </a:solidFill>
              </a:rPr>
              <a:t>Скульптурная группа «Солдаты»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8194" name="Picture 2" descr="C:\Users\Аня\Documents\монумент\Рисунок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5" y="692696"/>
            <a:ext cx="9133085" cy="649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374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-27384"/>
            <a:ext cx="8147248" cy="1066130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chemeClr val="bg1"/>
                </a:solidFill>
              </a:rPr>
              <a:t>Скульптурная группа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«Летчики и моряки»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9218" name="Picture 2" descr="C:\Users\Аня\Documents\монумент\Рисунок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84" y="836712"/>
            <a:ext cx="9158483" cy="602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1349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127</Words>
  <Application>Microsoft Office PowerPoint</Application>
  <PresentationFormat>Экран (4:3)</PresentationFormat>
  <Paragraphs>17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Фотоальбом</dc:title>
  <dc:creator>RePack by Diakov</dc:creator>
  <cp:lastModifiedBy>RePack by Diakov</cp:lastModifiedBy>
  <cp:revision>6</cp:revision>
  <dcterms:created xsi:type="dcterms:W3CDTF">2014-11-02T08:05:24Z</dcterms:created>
  <dcterms:modified xsi:type="dcterms:W3CDTF">2014-11-02T10:21:58Z</dcterms:modified>
</cp:coreProperties>
</file>