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07.10.2011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ru/search?tbm=isch&amp;hl=ru&amp;source=hp&amp;biw=1024&amp;bih=677&amp;q=%D0%BF%D0%BE%D0%BC%D0%BE%D0%B3%D0%B0%D0%B5%D0%BC+%D0%BC%D0%B0%D0%BC%D0%B5&amp;gbv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Pictures\2011-10-01\ПОМОГАЕМ МАМЕ\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429156" cy="3786214"/>
          </a:xfrm>
          <a:prstGeom prst="rect">
            <a:avLst/>
          </a:prstGeom>
          <a:noFill/>
        </p:spPr>
      </p:pic>
      <p:pic>
        <p:nvPicPr>
          <p:cNvPr id="1027" name="Picture 3" descr="C:\Users\123\Pictures\2011-10-01\ПОМОГАЕМ МАМЕ\images (25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643182"/>
            <a:ext cx="407196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Pictures\2011-10-01\ПОМОГАЕМ МАМЕ\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643182"/>
            <a:ext cx="4071966" cy="3929090"/>
          </a:xfrm>
          <a:prstGeom prst="rect">
            <a:avLst/>
          </a:prstGeom>
          <a:noFill/>
        </p:spPr>
      </p:pic>
      <p:pic>
        <p:nvPicPr>
          <p:cNvPr id="2051" name="Picture 3" descr="C:\Users\123\Pictures\2011-10-01\ПОМОГАЕМ МАМЕ\images (2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414340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23\Pictures\2011-10-01\ПОМОГАЕМ МАМЕ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429000"/>
            <a:ext cx="3714776" cy="3429000"/>
          </a:xfrm>
          <a:prstGeom prst="rect">
            <a:avLst/>
          </a:prstGeom>
          <a:noFill/>
        </p:spPr>
      </p:pic>
      <p:pic>
        <p:nvPicPr>
          <p:cNvPr id="3075" name="Picture 3" descr="C:\Users\123\Pictures\2011-10-01\ПОМОГАЕМ МАМЕ\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3714776" cy="3143272"/>
          </a:xfrm>
          <a:prstGeom prst="rect">
            <a:avLst/>
          </a:prstGeom>
          <a:noFill/>
        </p:spPr>
      </p:pic>
      <p:pic>
        <p:nvPicPr>
          <p:cNvPr id="3076" name="Picture 4" descr="C:\Users\123\Pictures\2011-10-01\ПОМОГАЕМ МАМЕ\images (2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214290"/>
            <a:ext cx="350046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Pictures\2011-10-01\ПОМОГАЕМ МАМЕ\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714356"/>
            <a:ext cx="6858048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Pictures\2011-10-01\ПОМОГАЕМ МАМЕ\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42918"/>
            <a:ext cx="685804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Pictures\2011-10-01\ПОМОГАЕМ МАМЕ\images (2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000240"/>
            <a:ext cx="3714776" cy="4643446"/>
          </a:xfrm>
          <a:prstGeom prst="rect">
            <a:avLst/>
          </a:prstGeom>
          <a:noFill/>
        </p:spPr>
      </p:pic>
      <p:pic>
        <p:nvPicPr>
          <p:cNvPr id="3" name="Содержимое 4" descr="images (27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200" y="642918"/>
            <a:ext cx="4329114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Pictures\2011-10-01\ПОМОГАЕМ МАМЕ\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4"/>
          <p:cNvSpPr>
            <a:spLocks noGrp="1"/>
          </p:cNvSpPr>
          <p:nvPr>
            <p:ph type="body" idx="4294967295"/>
          </p:nvPr>
        </p:nvSpPr>
        <p:spPr>
          <a:xfrm>
            <a:off x="685800" y="428625"/>
            <a:ext cx="8458200" cy="2071688"/>
          </a:xfrm>
        </p:spPr>
        <p:txBody>
          <a:bodyPr>
            <a:normAutofit fontScale="97500" lnSpcReduction="10000"/>
          </a:bodyPr>
          <a:lstStyle/>
          <a:p>
            <a:pPr>
              <a:defRPr/>
            </a:pPr>
            <a:r>
              <a:rPr lang="ru-RU" sz="2800" b="1" dirty="0" smtClean="0"/>
              <a:t>Автор: </a:t>
            </a:r>
            <a:br>
              <a:rPr lang="ru-RU" sz="2800" b="1" dirty="0" smtClean="0"/>
            </a:br>
            <a:r>
              <a:rPr lang="ru-RU" sz="2800" b="1" dirty="0" err="1" smtClean="0"/>
              <a:t>Ахуджанова</a:t>
            </a:r>
            <a:r>
              <a:rPr lang="ru-RU" sz="2800" b="1" dirty="0" smtClean="0"/>
              <a:t> Роза Семеновна, </a:t>
            </a:r>
            <a:br>
              <a:rPr lang="ru-RU" sz="2800" b="1" dirty="0" smtClean="0"/>
            </a:br>
            <a:r>
              <a:rPr lang="ru-RU" sz="2800" b="1" dirty="0" smtClean="0"/>
              <a:t>учитель начальных классов НС(К)ОШ №69 </a:t>
            </a:r>
            <a:br>
              <a:rPr lang="ru-RU" sz="2800" b="1" dirty="0" smtClean="0"/>
            </a:br>
            <a:r>
              <a:rPr lang="ru-RU" sz="2800" b="1" dirty="0" smtClean="0"/>
              <a:t>г. Набережные </a:t>
            </a:r>
            <a:r>
              <a:rPr lang="ru-RU" sz="2800" b="1" dirty="0" smtClean="0"/>
              <a:t>Челны</a:t>
            </a:r>
            <a:r>
              <a:rPr lang="en-US" sz="2800" b="1" dirty="0" smtClean="0"/>
              <a:t> </a:t>
            </a:r>
            <a:r>
              <a:rPr lang="ru-RU" sz="2800" b="1" dirty="0" smtClean="0"/>
              <a:t>Республика Татарстан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3143248"/>
            <a:ext cx="8329642" cy="98901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Источник:</a:t>
            </a:r>
            <a:br>
              <a:rPr lang="ru-RU" dirty="0" smtClean="0"/>
            </a:br>
            <a:r>
              <a:rPr lang="en-US" dirty="0" smtClean="0">
                <a:hlinkClick r:id="rId2"/>
              </a:rPr>
              <a:t> http://www.google.ru/search?tbm=isch&amp;hl=ru&amp;source=hp&amp;biw=1024&amp;bih=677&amp;q=</a:t>
            </a:r>
            <a:r>
              <a:rPr lang="ru-RU" dirty="0" err="1" smtClean="0">
                <a:hlinkClick r:id="rId2"/>
              </a:rPr>
              <a:t>помогаем+маме&amp;</a:t>
            </a:r>
            <a:r>
              <a:rPr lang="en-US" dirty="0" err="1" smtClean="0">
                <a:hlinkClick r:id="rId2"/>
              </a:rPr>
              <a:t>gbv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4</Words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Источник:  http://www.google.ru/search?tbm=isch&amp;hl=ru&amp;source=hp&amp;biw=1024&amp;bih=677&amp;q=помогаем+маме&amp;gbv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Admin</cp:lastModifiedBy>
  <cp:revision>9</cp:revision>
  <dcterms:created xsi:type="dcterms:W3CDTF">2011-10-06T07:03:28Z</dcterms:created>
  <dcterms:modified xsi:type="dcterms:W3CDTF">2011-10-07T14:41:01Z</dcterms:modified>
</cp:coreProperties>
</file>