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0312E4D-70E8-4CFB-9FAA-CF3D8039995A}" type="datetimeFigureOut">
              <a:rPr lang="ru-RU" smtClean="0"/>
              <a:pPr/>
              <a:t>26.10.2014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5A2EC47-9792-494D-8C27-F63C9F8CB3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1196752"/>
            <a:ext cx="5105400" cy="2868168"/>
          </a:xfrm>
        </p:spPr>
        <p:txBody>
          <a:bodyPr/>
          <a:lstStyle/>
          <a:p>
            <a:r>
              <a:rPr lang="ru-RU" dirty="0" smtClean="0"/>
              <a:t>Весёлые ручки</a:t>
            </a:r>
            <a:br>
              <a:rPr lang="ru-RU" dirty="0" smtClean="0"/>
            </a:br>
            <a:r>
              <a:rPr lang="ru-RU" dirty="0" smtClean="0"/>
              <a:t>(педагогический проект)</a:t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sz="1400" i="1" dirty="0" smtClean="0"/>
              <a:t>Длительность проекта:</a:t>
            </a:r>
            <a:r>
              <a:rPr lang="ru-RU" sz="1400" dirty="0" smtClean="0"/>
              <a:t> в течение учебного года (с сентября 2011г. по май 2012г.)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4437112"/>
            <a:ext cx="5114778" cy="1101248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Исполнитель: 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Яремчук Юлия Владимировна</a:t>
            </a:r>
            <a:endParaRPr lang="ru-RU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18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МБ ДОУ 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«Детский сад №9»</a:t>
            </a:r>
          </a:p>
          <a:p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пгт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Яшкино</a:t>
            </a:r>
            <a:endParaRPr lang="ru-RU" sz="1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Необходимость пальчиковой гимнастики для дет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2356018" cy="1800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0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941168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Родители: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♦ 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родители стали единомышленниками с педагогом ДОУ по использованию пальчиковой гимнастики в работе с детьми;</a:t>
            </a:r>
            <a:b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♦ 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родители получили необходимые знания по данной теме, стали более информированными в вопросе проведения пальчиковой гимнастики с детьми дома.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5" name="Picture 1" descr="C:\Documents and Settings\Маша\Мои документы\Коллекция анимашек\f10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229200"/>
            <a:ext cx="990600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97152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Этапы проекта:</a:t>
            </a:r>
            <a:b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700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I. Подготовительный этап: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0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Определение педагогом темы, целей и задач, содержания проекта, прогнозирование результата;</a:t>
            </a:r>
            <a:br>
              <a:rPr lang="ru-RU" sz="20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0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обсуждение с родителями проекта, выяснение возможностей, средств, необходимых для реализации проекта, определение содержания, длительности проекта и участия в нем родителей.</a:t>
            </a:r>
            <a:br>
              <a:rPr lang="ru-RU" sz="20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♦ </a:t>
            </a:r>
            <a:r>
              <a:rPr lang="ru-RU" sz="20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Изучение методической литературы по данной теме.</a:t>
            </a:r>
            <a:r>
              <a:rPr lang="ru-RU" sz="1800" dirty="0" smtClean="0"/>
              <a:t> </a:t>
            </a:r>
            <a:br>
              <a:rPr lang="ru-RU" sz="1800" dirty="0" smtClean="0"/>
            </a:br>
            <a:r>
              <a:rPr lang="ru-RU" sz="1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Подготовка наглядного материала: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 ♦ </a:t>
            </a:r>
            <a:r>
              <a:rPr lang="ru-RU" sz="1800" dirty="0" smtClean="0"/>
              <a:t> </a:t>
            </a:r>
            <a: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письменных консультаций, стендов информации;</a:t>
            </a:r>
            <a:b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современных, многофункциональных игр для развития мелкой моторики рук «Бусы», «Цветная башенка» и др.</a:t>
            </a:r>
            <a:b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оформление фотовыставок «Говорящие пальчики», «Пальчиковые сказки» и др.;</a:t>
            </a:r>
            <a:b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выставки детских работ «Ваза из фасоли» и др.</a:t>
            </a:r>
            <a:r>
              <a:rPr lang="ru-RU" sz="27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7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700" b="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09120"/>
            <a:ext cx="724204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II. Основной этап реализации проекта:</a:t>
            </a:r>
            <a:r>
              <a:rPr lang="ru-RU" sz="24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/>
            </a:r>
            <a:br>
              <a:rPr lang="ru-RU" sz="24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3100" dirty="0" smtClean="0"/>
              <a:t> 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составление перспективного плана проведения пальчиковой гимнастики с ребенком;</a:t>
            </a:r>
            <a:b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разработка рекомендаций по проведению пальчиковой гимнастики;</a:t>
            </a:r>
            <a:b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обучение родителей проведению пальчиковой гимнастики с ребенком;</a:t>
            </a:r>
            <a:b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включение пальчиковой гимнастики в конспекты занятий, комплексы утренней гимнастики, в сценарии утренников, в утренние и вечерние отрезки времени.</a:t>
            </a: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7242048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Работа с родителями:</a:t>
            </a:r>
            <a:br>
              <a:rPr lang="ru-RU" sz="27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выставки игр и атрибутов по развитию мелкой моторики рук детей;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консультации индивидуальные и групповые «Речь и пальчики», «Как правильно проводить с ребёнком пальчиковые игры», « Пальчиковые шаги»;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мастер-класс для родителей «Волшебные пальчики»;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беседы с родителями «Дети и мелкая моторика рук»;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родительские собрания: знакомство с проектом «Весёлые ручки»;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дни общения (ответы воспитателя на интересующие родителей вопросы;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семинар – практикум «Чтобы чётко говорить – надо с пальцами дружить».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073" name="Picture 1" descr="C:\Documents and Settings\Маша\Мои документы\Коллекция анимашек\dis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013176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085184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 III. Заключительный этап</a:t>
            </a:r>
            <a:br>
              <a:rPr lang="ru-RU" sz="3100" i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0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Анализируя проделанную работу, можно сделать выводы: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dirty="0" smtClean="0"/>
              <a:t> 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 разработанного проекта выбрана с учетом возрастных особенностей детей младшего возраста, объема информации, которая может быть ими воспринята, что положительно повлияло на различные виды деятельности детей;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отмечалась положительная реакция и эмоциональный отклик детей на знакомство с новыми видами пальчиковой гимнастики, дети проявляли желание и интерес играть в данные игры, с интересом и желанием выполняли упражнения на развитие мелкой моторики рук;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возросла речевая активность детей, внимание стало более сосредоточенным, улучшилась память;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считаем, что удалось достигнуть хороших результатов взаимодействия педагога с родителями. </a:t>
            </a:r>
            <a:b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♦ </a:t>
            </a:r>
            <a:r>
              <a:rPr lang="ru-RU" sz="2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Родители принимали активное участие в реализации проекта, научились правильно проводить пальчиковую гимнастику в домашних условиях.</a:t>
            </a:r>
            <a:r>
              <a:rPr lang="ru-RU" sz="1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16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16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373216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8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Вывод: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Таким образом, целенаправленная, регулярно осуществляемая работа воспитателями и родителями по развитию речи детей посредством пальчиковой гимнастики, использование методических приемов, способствующих речевому развитию детей, позволила добиться положительных результатов. Проведенное диагностическое обследование в мае 2012 года показало увеличение диагностируемых знаний в среднем на 35 % по сравнению с предыдущим годом (сентябрь 2011 г.)</a:t>
            </a:r>
            <a:b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Перспектива на будущее:</a:t>
            </a:r>
            <a:r>
              <a:rPr lang="ru-RU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 разработать перспективу проекта «Теневой театр».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05064"/>
            <a:ext cx="7242048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Введение</a:t>
            </a:r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4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«Ум ребёнка находится на</a:t>
            </a:r>
            <a:r>
              <a:rPr lang="ru-RU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кончиках его пальцев».</a:t>
            </a:r>
            <a:r>
              <a:rPr lang="ru-RU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4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44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В.А. Сухомлинский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27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всех этапах жизни ребенка, движения пальцев рук играют важнейшую роль. Самый благоприятный период для развития речи - до 7 лет, когда кора больших полушарий еще окончательно не сформирована. Именно в этом возрасте необходимо развивать все психические процессы, в том числе и речь ребёнка.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14338" name="Picture 2" descr="http://forumsmile.ru/u/b/c/9/bc91836599d26bc40d7d100e20c4ba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5013176"/>
            <a:ext cx="2000250" cy="1619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25144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Актуальность</a:t>
            </a:r>
            <a:r>
              <a:rPr lang="ru-RU" sz="27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данной проблемы очевидна на сегодняшний день и заключается в том, что многие современные концепции дошкольного образования признают незаменимое влияние пальчиковых игр на речевое развитие ребёнка, а также проблема вызвана недостаточным просвещением родителей в данном вопросе.</a:t>
            </a:r>
            <a:b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разработку проекта повлияла необходимость ориентировать родителей на правильный выбор пальчиковой гимнастики для детей взаимодействие с ребёнком в процессе этих упражнений.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13314" name="Picture 2" descr="http://forumsmile.ru/u/2/0/2/202ab3d35de434290ceb01909b21c57b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725144"/>
            <a:ext cx="158115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8904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 проекта:</a:t>
            </a:r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обучение родителей проводить с детьми пальчиковую гимнастику в домашних условиях, пропагандировать педагогические знания среди родителей.</a:t>
            </a:r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2290" name="Picture 2" descr="http://forumsmile.ru/u/b/b/8/bb802824fee20166f7a5b0ec32dc8a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3573016"/>
            <a:ext cx="2190750" cy="2771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221088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для педагога:</a:t>
            </a:r>
            <a:r>
              <a:rPr lang="ru-RU" sz="27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7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/>
                <a:cs typeface="Times New Roman"/>
              </a:rPr>
              <a:t>♥</a:t>
            </a: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  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научить родителей создавать условия для проведения пальчиковой гимнастики в домашней обстановке;</a:t>
            </a:r>
            <a:b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/>
                <a:cs typeface="Times New Roman"/>
              </a:rPr>
              <a:t>♥</a:t>
            </a: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 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показать способы и приёмы проведения пальчиковой гимнастики;</a:t>
            </a:r>
            <a:b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/>
                <a:cs typeface="Times New Roman"/>
              </a:rPr>
              <a:t>♥</a:t>
            </a: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 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познакомить с правилами проведения пальчиковой гимнастики;</a:t>
            </a:r>
            <a:b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F0"/>
                </a:solidFill>
                <a:latin typeface="Times New Roman"/>
                <a:cs typeface="Times New Roman"/>
              </a:rPr>
              <a:t>♥</a:t>
            </a:r>
            <a:r>
              <a:rPr lang="ru-RU" sz="27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  <a:cs typeface="Times New Roman"/>
              </a:rPr>
              <a:t> </a:t>
            </a:r>
            <a:r>
              <a:rPr lang="ru-RU" sz="27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развивать речь детей, расширять словарный запас.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5" name="Picture 1" descr="C:\Documents and Settings\Маша\Мои документы\Коллекция анимашек\blest1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653136"/>
            <a:ext cx="1324820" cy="161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581128"/>
            <a:ext cx="7242048" cy="1143000"/>
          </a:xfrm>
        </p:spPr>
        <p:txBody>
          <a:bodyPr>
            <a:noAutofit/>
          </a:bodyPr>
          <a:lstStyle/>
          <a:p>
            <a:r>
              <a:rPr lang="ru-RU" sz="28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для детей:</a:t>
            </a:r>
            <a:r>
              <a:rPr lang="ru-RU" sz="28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развивать мелкую моторику пальцев рук детей, речевые способности, учитывая возрастные и индивидуальные особенности ребёнка.</a:t>
            </a:r>
            <a:r>
              <a:rPr lang="ru-RU" sz="2800" i="1" dirty="0" smtClean="0"/>
              <a:t> </a:t>
            </a:r>
            <a:br>
              <a:rPr lang="ru-RU" sz="2800" i="1" dirty="0" smtClean="0"/>
            </a:br>
            <a:r>
              <a:rPr lang="ru-RU" sz="2800" i="1" dirty="0" smtClean="0"/>
              <a:t> </a:t>
            </a:r>
            <a:br>
              <a:rPr lang="ru-RU" sz="2800" i="1" dirty="0" smtClean="0"/>
            </a:br>
            <a:r>
              <a:rPr lang="ru-RU" sz="28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для родителей:</a:t>
            </a:r>
            <a:r>
              <a:rPr lang="ru-RU" sz="28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2800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учитывать опыт детей, приобретенный в детском саду;</a:t>
            </a:r>
            <a:br>
              <a:rPr lang="ru-RU" sz="28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8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создавать в семье благоприятные условия для проведения пальчиковой гимнастики.</a:t>
            </a:r>
            <a:br>
              <a:rPr lang="ru-RU" sz="28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800" b="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41" name="Picture 1" descr="C:\Documents and Settings\Маша\Мои документы\Коллекция анимашек\blest1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204864"/>
            <a:ext cx="1123950" cy="1057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573016"/>
            <a:ext cx="7242048" cy="1143000"/>
          </a:xfrm>
        </p:spPr>
        <p:txBody>
          <a:bodyPr>
            <a:normAutofit fontScale="90000"/>
          </a:bodyPr>
          <a:lstStyle/>
          <a:p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Участники проекта:</a:t>
            </a:r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</a:t>
            </a: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Воспитатель: </a:t>
            </a:r>
            <a:r>
              <a:rPr lang="ru-RU" b="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Сушенцова</a:t>
            </a: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С. А.</a:t>
            </a:r>
            <a:b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Дети 3-4 года;</a:t>
            </a:r>
            <a:b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Родители и другие члены семьи.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pic>
        <p:nvPicPr>
          <p:cNvPr id="9217" name="Picture 1" descr="C:\Documents and Settings\Маша\Мои документы\Коллекция анимашек\blest12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787833">
            <a:off x="5580112" y="4221088"/>
            <a:ext cx="1905000" cy="2019300"/>
          </a:xfrm>
          <a:prstGeom prst="rect">
            <a:avLst/>
          </a:prstGeom>
          <a:noFill/>
        </p:spPr>
      </p:pic>
      <p:pic>
        <p:nvPicPr>
          <p:cNvPr id="9218" name="Picture 2" descr="C:\Documents and Settings\Маша\Мои документы\Коллекция анимашек\blest126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997975">
            <a:off x="-30017" y="366427"/>
            <a:ext cx="1562100" cy="128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21088"/>
            <a:ext cx="7242048" cy="1800200"/>
          </a:xfrm>
        </p:spPr>
        <p:txBody>
          <a:bodyPr>
            <a:normAutofit fontScale="90000"/>
          </a:bodyPr>
          <a:lstStyle/>
          <a:p>
            <a:r>
              <a:rPr lang="ru-RU" sz="31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Средства достижения поставленных задач: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♥ </a:t>
            </a: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применение пальчиковой гимнастики во время досуга детей;</a:t>
            </a:r>
            <a:b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♥ </a:t>
            </a: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использование пальчиковой гимнастики на занятиях, на прогулке и т.д.;</a:t>
            </a:r>
            <a:b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♥ </a:t>
            </a: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информационные листы для родителей;</a:t>
            </a:r>
            <a:r>
              <a:rPr lang="ru-RU" sz="31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♥ </a:t>
            </a: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разучивание стихов, </a:t>
            </a:r>
            <a:r>
              <a:rPr lang="ru-RU" sz="3100" b="0" cap="none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потешек</a:t>
            </a: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;</a:t>
            </a:r>
            <a:b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1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использование атрибутов к пальчиковой гимнастики.</a:t>
            </a:r>
            <a: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193" name="Picture 1" descr="C:\Documents and Settings\Маша\Мои документы\Коллекция анимашек\dis1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5085184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81128"/>
            <a:ext cx="7242048" cy="1584176"/>
          </a:xfrm>
        </p:spPr>
        <p:txBody>
          <a:bodyPr>
            <a:noAutofit/>
          </a:bodyPr>
          <a:lstStyle/>
          <a:p>
            <a:pPr algn="ctr"/>
            <a:r>
              <a:rPr lang="ru-RU" sz="360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Предполагаемый результат:</a:t>
            </a:r>
            <a:r>
              <a:rPr lang="ru-RU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36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Дети: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 проявляют интерес к пальчиковой гимнастике;</a:t>
            </a:r>
            <a:b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увеличился словарный запас детей, речь детей стала более эмоциональной и выразительной.</a:t>
            </a:r>
            <a:b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возросла речевая активность детей в различных видах деятельности;</a:t>
            </a:r>
            <a:b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дети используют пальчиковую гимнастику в повседневной жизни;</a:t>
            </a:r>
            <a:b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отзывы родителей и педагогов;</a:t>
            </a:r>
            <a:b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400" dirty="0" smtClean="0">
                <a:solidFill>
                  <a:srgbClr val="00B0F0"/>
                </a:solidFill>
                <a:latin typeface="Times New Roman"/>
                <a:cs typeface="Times New Roman"/>
              </a:rPr>
              <a:t>♦ </a:t>
            </a:r>
            <a:r>
              <a:rPr lang="ru-RU" sz="2400" b="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 детей более развита мимика, моторика пальцев рук, внимание, память, воображение, речь.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7169" name="Picture 1" descr="C:\Documents and Settings\Маша\Мои документы\Коллекция анимашек\dis22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157192"/>
            <a:ext cx="9525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118</TotalTime>
  <Words>57</Words>
  <Application>Microsoft Office PowerPoint</Application>
  <PresentationFormat>Экран (4:3)</PresentationFormat>
  <Paragraphs>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Весёлые ручки (педагогический проект)  Длительность проекта: в течение учебного года (с сентября 2011г. по май 2012г.) </vt:lpstr>
      <vt:lpstr>Введение  «Ум ребёнка находится на кончиках его пальцев». В.А. Сухомлинский На всех этапах жизни ребенка, движения пальцев рук играют важнейшую роль. Самый благоприятный период для развития речи - до 7 лет, когда кора больших полушарий еще окончательно не сформирована. Именно в этом возрасте необходимо развивать все психические процессы, в том числе и речь ребёнка. </vt:lpstr>
      <vt:lpstr> Актуальность данной проблемы очевидна на сегодняшний день и заключается в том, что многие современные концепции дошкольного образования признают незаменимое влияние пальчиковых игр на речевое развитие ребёнка, а также проблема вызвана недостаточным просвещением родителей в данном вопросе. На разработку проекта повлияла необходимость ориентировать родителей на правильный выбор пальчиковой гимнастики для детей взаимодействие с ребёнком в процессе этих упражнений. </vt:lpstr>
      <vt:lpstr>Цель проекта: обучение родителей проводить с детьми пальчиковую гимнастику в домашних условиях, пропагандировать педагогические знания среди родителей. </vt:lpstr>
      <vt:lpstr>Задачи для педагога:  ♥  научить родителей создавать условия для проведения пальчиковой гимнастики в домашней обстановке; ♥ показать способы и приёмы проведения пальчиковой гимнастики; ♥ познакомить с правилами проведения пальчиковой гимнастики; ♥ развивать речь детей, расширять словарный запас. </vt:lpstr>
      <vt:lpstr>Задачи для детей: развивать мелкую моторику пальцев рук детей, речевые способности, учитывая возрастные и индивидуальные особенности ребёнка.    Задачи для родителей: учитывать опыт детей, приобретенный в детском саду; создавать в семье благоприятные условия для проведения пальчиковой гимнастики. </vt:lpstr>
      <vt:lpstr>      Участники проекта:  1. Воспитатель: Сушенцова С. А. 2. Дети 3-4 года; 3. Родители и другие члены семьи. </vt:lpstr>
      <vt:lpstr>Средства достижения поставленных задач: ♥ применение пальчиковой гимнастики во время досуга детей; ♥ использование пальчиковой гимнастики на занятиях, на прогулке и т.д.; ♥ информационные листы для родителей; ♥ разучивание стихов, потешек; использование атрибутов к пальчиковой гимнастики. </vt:lpstr>
      <vt:lpstr>Предполагаемый результат:  Дети: ♦  проявляют интерес к пальчиковой гимнастике; ♦ увеличился словарный запас детей, речь детей стала более эмоциональной и выразительной. ♦ возросла речевая активность детей в различных видах деятельности; ♦ дети используют пальчиковую гимнастику в повседневной жизни; ♦ отзывы родителей и педагогов; ♦ у детей более развита мимика, моторика пальцев рук, внимание, память, воображение, речь. </vt:lpstr>
      <vt:lpstr>Родители:  ♦ родители стали единомышленниками с педагогом ДОУ по использованию пальчиковой гимнастики в работе с детьми;  ♦ родители получили необходимые знания по данной теме, стали более информированными в вопросе проведения пальчиковой гимнастики с детьми дома. </vt:lpstr>
      <vt:lpstr>Этапы проекта:   I. Подготовительный этап: ♦ Определение педагогом темы, целей и задач, содержания проекта, прогнозирование результата; ♦ обсуждение с родителями проекта, выяснение возможностей, средств, необходимых для реализации проекта, определение содержания, длительности проекта и участия в нем родителей.  ♦ Изучение методической литературы по данной теме.  Подготовка наглядного материала:  ♦  письменных консультаций, стендов информации;  ♦ современных, многофункциональных игр для развития мелкой моторики рук «Бусы», «Цветная башенка» и др.  ♦ оформление фотовыставок «Говорящие пальчики», «Пальчиковые сказки» и др.;  ♦ выставки детских работ «Ваза из фасоли» и др. </vt:lpstr>
      <vt:lpstr>II. Основной этап реализации проекта:  ♦  составление перспективного плана проведения пальчиковой гимнастики с ребенком;  ♦ разработка рекомендаций по проведению пальчиковой гимнастики;  ♦ обучение родителей проведению пальчиковой гимнастики с ребенком;  ♦ включение пальчиковой гимнастики в конспекты занятий, комплексы утренней гимнастики, в сценарии утренников, в утренние и вечерние отрезки времени. </vt:lpstr>
      <vt:lpstr>Работа с родителями:   ♦ выставки игр и атрибутов по развитию мелкой моторики рук детей;  ♦ консультации индивидуальные и групповые «Речь и пальчики», «Как правильно проводить с ребёнком пальчиковые игры», « Пальчиковые шаги»;  ♦  мастер-класс для родителей «Волшебные пальчики»;  ♦  беседы с родителями «Дети и мелкая моторика рук»;  ♦ родительские собрания: знакомство с проектом «Весёлые ручки»;  ♦  дни общения (ответы воспитателя на интересующие родителей вопросы;  ♦  семинар – практикум «Чтобы чётко говорить – надо с пальцами дружить». </vt:lpstr>
      <vt:lpstr> III. Заключительный этап   Анализируя проделанную работу, можно сделать выводы:  ♦  тема разработанного проекта выбрана с учетом возрастных особенностей детей младшего возраста, объема информации, которая может быть ими воспринята, что положительно повлияло на различные виды деятельности детей;  ♦ отмечалась положительная реакция и эмоциональный отклик детей на знакомство с новыми видами пальчиковой гимнастики, дети проявляли желание и интерес играть в данные игры, с интересом и желанием выполняли упражнения на развитие мелкой моторики рук;  ♦ возросла речевая активность детей, внимание стало более сосредоточенным, улучшилась память;  ♦ считаем, что удалось достигнуть хороших результатов взаимодействия педагога с родителями.   ♦ Родители принимали активное участие в реализации проекта, научились правильно проводить пальчиковую гимнастику в домашних условиях. </vt:lpstr>
      <vt:lpstr>Вывод: Таким образом, целенаправленная, регулярно осуществляемая работа воспитателями и родителями по развитию речи детей посредством пальчиковой гимнастики, использование методических приемов, способствующих речевому развитию детей, позволила добиться положительных результатов. Проведенное диагностическое обследование в мае 2012 года показало увеличение диагностируемых знаний в среднем на 35 % по сравнению с предыдущим годом (сентябрь 2011 г.) Перспектива на будущее:  разработать перспективу проекта «Теневой театр».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Весёлые ручки (педагогический проект)  Длительность проекта: в течение учебного года (с сентября 2011г. по май 2012г.) </dc:title>
  <dc:creator>Admin</dc:creator>
  <cp:lastModifiedBy>User</cp:lastModifiedBy>
  <cp:revision>11</cp:revision>
  <dcterms:created xsi:type="dcterms:W3CDTF">2013-11-15T06:26:07Z</dcterms:created>
  <dcterms:modified xsi:type="dcterms:W3CDTF">2014-10-25T18:36:21Z</dcterms:modified>
</cp:coreProperties>
</file>