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4" r:id="rId3"/>
    <p:sldId id="257" r:id="rId4"/>
    <p:sldId id="275" r:id="rId5"/>
    <p:sldId id="258" r:id="rId6"/>
    <p:sldId id="276" r:id="rId7"/>
    <p:sldId id="259" r:id="rId8"/>
    <p:sldId id="260" r:id="rId9"/>
    <p:sldId id="277" r:id="rId10"/>
    <p:sldId id="263" r:id="rId11"/>
    <p:sldId id="265" r:id="rId12"/>
    <p:sldId id="264" r:id="rId13"/>
    <p:sldId id="266" r:id="rId14"/>
    <p:sldId id="278" r:id="rId15"/>
    <p:sldId id="268" r:id="rId16"/>
    <p:sldId id="279" r:id="rId17"/>
    <p:sldId id="269" r:id="rId18"/>
    <p:sldId id="280" r:id="rId19"/>
    <p:sldId id="281" r:id="rId20"/>
    <p:sldId id="272" r:id="rId21"/>
    <p:sldId id="284" r:id="rId22"/>
    <p:sldId id="283" r:id="rId2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C6588-7A2B-4AF5-8830-00652A460BA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4C2EF7-4464-43A0-9336-BE869F93563C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Творческие игры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1BC4EC-8B1F-4B99-A5A0-451B0EBDC495}" type="parTrans" cxnId="{9863667C-D0C5-46A4-9DBF-280900718652}">
      <dgm:prSet/>
      <dgm:spPr/>
      <dgm:t>
        <a:bodyPr/>
        <a:lstStyle/>
        <a:p>
          <a:endParaRPr lang="ru-RU"/>
        </a:p>
      </dgm:t>
    </dgm:pt>
    <dgm:pt modelId="{9464A3B4-D37C-479A-A6FC-2E28635B474B}" type="sibTrans" cxnId="{9863667C-D0C5-46A4-9DBF-280900718652}">
      <dgm:prSet/>
      <dgm:spPr/>
      <dgm:t>
        <a:bodyPr/>
        <a:lstStyle/>
        <a:p>
          <a:endParaRPr lang="ru-RU"/>
        </a:p>
      </dgm:t>
    </dgm:pt>
    <dgm:pt modelId="{59C75719-0A2D-42E1-BED8-2E8DCA984012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Сюжетно- ролевые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B2D754-B651-442C-9319-2299D8BA5F0A}" type="parTrans" cxnId="{E2561F81-6BDB-408E-A9A6-E6B6D67577F4}">
      <dgm:prSet/>
      <dgm:spPr/>
      <dgm:t>
        <a:bodyPr/>
        <a:lstStyle/>
        <a:p>
          <a:endParaRPr lang="ru-RU" dirty="0"/>
        </a:p>
      </dgm:t>
    </dgm:pt>
    <dgm:pt modelId="{8B32FA1C-F44F-47EE-B7B6-0DBE8B7A0543}" type="sibTrans" cxnId="{E2561F81-6BDB-408E-A9A6-E6B6D67577F4}">
      <dgm:prSet/>
      <dgm:spPr/>
      <dgm:t>
        <a:bodyPr/>
        <a:lstStyle/>
        <a:p>
          <a:endParaRPr lang="ru-RU"/>
        </a:p>
      </dgm:t>
    </dgm:pt>
    <dgm:pt modelId="{E4D40B25-1441-46ED-8F6A-121F68D28F77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 элементами труда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699EC6-515A-4CC5-A83D-8BBED72B8D9C}" type="parTrans" cxnId="{FB81F1EA-CD9C-4594-8905-2A02859CE921}">
      <dgm:prSet/>
      <dgm:spPr/>
      <dgm:t>
        <a:bodyPr/>
        <a:lstStyle/>
        <a:p>
          <a:endParaRPr lang="ru-RU" dirty="0"/>
        </a:p>
      </dgm:t>
    </dgm:pt>
    <dgm:pt modelId="{EE564A0F-4490-4FD5-AE7F-5A2DD679D467}" type="sibTrans" cxnId="{FB81F1EA-CD9C-4594-8905-2A02859CE921}">
      <dgm:prSet/>
      <dgm:spPr/>
      <dgm:t>
        <a:bodyPr/>
        <a:lstStyle/>
        <a:p>
          <a:endParaRPr lang="ru-RU"/>
        </a:p>
      </dgm:t>
    </dgm:pt>
    <dgm:pt modelId="{9FB95A66-4435-4A12-9621-C67690185665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 элементами художественно – творческой деятельности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CED771-20A4-4E2A-96FD-F396569DC9B0}" type="parTrans" cxnId="{42E027D4-DABA-46B6-B68F-E1968BC0765E}">
      <dgm:prSet/>
      <dgm:spPr/>
      <dgm:t>
        <a:bodyPr/>
        <a:lstStyle/>
        <a:p>
          <a:endParaRPr lang="ru-RU" dirty="0"/>
        </a:p>
      </dgm:t>
    </dgm:pt>
    <dgm:pt modelId="{88AE86CD-D8E9-44D9-9999-D3E3D383A7C3}" type="sibTrans" cxnId="{42E027D4-DABA-46B6-B68F-E1968BC0765E}">
      <dgm:prSet/>
      <dgm:spPr/>
      <dgm:t>
        <a:bodyPr/>
        <a:lstStyle/>
        <a:p>
          <a:endParaRPr lang="ru-RU"/>
        </a:p>
      </dgm:t>
    </dgm:pt>
    <dgm:pt modelId="{4B1586B3-F823-4900-BFC8-B918874F7B0B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Театрализо-ванная деятельность 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80AF0C-5F8A-4961-B5BE-A06FF3B97CA4}" type="parTrans" cxnId="{011B60F7-026F-48C6-A29A-3FAB7183FD28}">
      <dgm:prSet/>
      <dgm:spPr/>
      <dgm:t>
        <a:bodyPr/>
        <a:lstStyle/>
        <a:p>
          <a:endParaRPr lang="ru-RU" dirty="0"/>
        </a:p>
      </dgm:t>
    </dgm:pt>
    <dgm:pt modelId="{256E6CAD-72BC-4BD3-9052-928B9DB9A4EE}" type="sibTrans" cxnId="{011B60F7-026F-48C6-A29A-3FAB7183FD28}">
      <dgm:prSet/>
      <dgm:spPr/>
      <dgm:t>
        <a:bodyPr/>
        <a:lstStyle/>
        <a:p>
          <a:endParaRPr lang="ru-RU"/>
        </a:p>
      </dgm:t>
    </dgm:pt>
    <dgm:pt modelId="{6267EC91-7DB9-4E4C-8277-C59F8C58BBCF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Режиссерская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B488E9-B382-4589-9A22-2FAB4F59B930}" type="parTrans" cxnId="{703EB902-4604-4D1C-8B43-89C8E3FB4775}">
      <dgm:prSet/>
      <dgm:spPr/>
      <dgm:t>
        <a:bodyPr/>
        <a:lstStyle/>
        <a:p>
          <a:endParaRPr lang="ru-RU" dirty="0"/>
        </a:p>
      </dgm:t>
    </dgm:pt>
    <dgm:pt modelId="{13770B8A-42F5-4AF0-BEA3-142A574743C0}" type="sibTrans" cxnId="{703EB902-4604-4D1C-8B43-89C8E3FB4775}">
      <dgm:prSet/>
      <dgm:spPr/>
      <dgm:t>
        <a:bodyPr/>
        <a:lstStyle/>
        <a:p>
          <a:endParaRPr lang="ru-RU"/>
        </a:p>
      </dgm:t>
    </dgm:pt>
    <dgm:pt modelId="{9004E62E-3BC5-442D-BFD4-005C45084281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Игры - драматизации</a:t>
          </a:r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B09BCF-B371-4B97-9AA6-5D521D3B4CB2}" type="parTrans" cxnId="{4A8FC659-790B-4FA9-90F3-40D7019A4FE0}">
      <dgm:prSet/>
      <dgm:spPr/>
      <dgm:t>
        <a:bodyPr/>
        <a:lstStyle/>
        <a:p>
          <a:endParaRPr lang="ru-RU"/>
        </a:p>
      </dgm:t>
    </dgm:pt>
    <dgm:pt modelId="{C7ED3754-C7DC-453A-B707-68EC593607B7}" type="sibTrans" cxnId="{4A8FC659-790B-4FA9-90F3-40D7019A4FE0}">
      <dgm:prSet/>
      <dgm:spPr/>
      <dgm:t>
        <a:bodyPr/>
        <a:lstStyle/>
        <a:p>
          <a:endParaRPr lang="ru-RU"/>
        </a:p>
      </dgm:t>
    </dgm:pt>
    <dgm:pt modelId="{345590FE-3981-43E4-94E1-1317014250CB}" type="pres">
      <dgm:prSet presAssocID="{AA1C6588-7A2B-4AF5-8830-00652A460BA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3E76B0-3B45-478E-8E87-60E6CFE9A6C2}" type="pres">
      <dgm:prSet presAssocID="{234C2EF7-4464-43A0-9336-BE869F93563C}" presName="root1" presStyleCnt="0"/>
      <dgm:spPr/>
    </dgm:pt>
    <dgm:pt modelId="{A0DF9DCB-EEE3-4315-B504-8BCA7CE09653}" type="pres">
      <dgm:prSet presAssocID="{234C2EF7-4464-43A0-9336-BE869F93563C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E4DE46-0BC0-493A-850C-C32ED9D42D82}" type="pres">
      <dgm:prSet presAssocID="{234C2EF7-4464-43A0-9336-BE869F93563C}" presName="level2hierChild" presStyleCnt="0"/>
      <dgm:spPr/>
    </dgm:pt>
    <dgm:pt modelId="{AF43E918-2598-4C31-9F2F-0CBA113E8167}" type="pres">
      <dgm:prSet presAssocID="{FCB2D754-B651-442C-9319-2299D8BA5F0A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7F2C742B-57BF-46C2-B085-2D84E1193BD0}" type="pres">
      <dgm:prSet presAssocID="{FCB2D754-B651-442C-9319-2299D8BA5F0A}" presName="connTx" presStyleLbl="parChTrans1D2" presStyleIdx="0" presStyleCnt="2"/>
      <dgm:spPr/>
      <dgm:t>
        <a:bodyPr/>
        <a:lstStyle/>
        <a:p>
          <a:endParaRPr lang="ru-RU"/>
        </a:p>
      </dgm:t>
    </dgm:pt>
    <dgm:pt modelId="{E0304838-823C-4FD7-88BC-4EAEF0E94C38}" type="pres">
      <dgm:prSet presAssocID="{59C75719-0A2D-42E1-BED8-2E8DCA984012}" presName="root2" presStyleCnt="0"/>
      <dgm:spPr/>
    </dgm:pt>
    <dgm:pt modelId="{5051669C-913F-4F38-9915-8D5F779B9A60}" type="pres">
      <dgm:prSet presAssocID="{59C75719-0A2D-42E1-BED8-2E8DCA98401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22D547-59BA-40A9-953A-A31991CA0F59}" type="pres">
      <dgm:prSet presAssocID="{59C75719-0A2D-42E1-BED8-2E8DCA984012}" presName="level3hierChild" presStyleCnt="0"/>
      <dgm:spPr/>
    </dgm:pt>
    <dgm:pt modelId="{F60EF20F-4A2C-4EFC-BDB3-7E599AEAA72E}" type="pres">
      <dgm:prSet presAssocID="{05699EC6-515A-4CC5-A83D-8BBED72B8D9C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F93C88F7-318B-4B10-95B3-CC50A3B5E6EA}" type="pres">
      <dgm:prSet presAssocID="{05699EC6-515A-4CC5-A83D-8BBED72B8D9C}" presName="connTx" presStyleLbl="parChTrans1D3" presStyleIdx="0" presStyleCnt="3"/>
      <dgm:spPr/>
      <dgm:t>
        <a:bodyPr/>
        <a:lstStyle/>
        <a:p>
          <a:endParaRPr lang="ru-RU"/>
        </a:p>
      </dgm:t>
    </dgm:pt>
    <dgm:pt modelId="{E4A069D3-90F8-4337-99C0-377A75D49E6B}" type="pres">
      <dgm:prSet presAssocID="{E4D40B25-1441-46ED-8F6A-121F68D28F77}" presName="root2" presStyleCnt="0"/>
      <dgm:spPr/>
    </dgm:pt>
    <dgm:pt modelId="{6525BF59-A147-4F01-88F3-7ADB4B1B015C}" type="pres">
      <dgm:prSet presAssocID="{E4D40B25-1441-46ED-8F6A-121F68D28F7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F46CEB-C233-4D6E-A15F-544CE55ACAE4}" type="pres">
      <dgm:prSet presAssocID="{E4D40B25-1441-46ED-8F6A-121F68D28F77}" presName="level3hierChild" presStyleCnt="0"/>
      <dgm:spPr/>
    </dgm:pt>
    <dgm:pt modelId="{A6C3404B-C67D-40E3-8680-34868A5612AA}" type="pres">
      <dgm:prSet presAssocID="{30CED771-20A4-4E2A-96FD-F396569DC9B0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56881974-1B1B-4235-BF47-611EFAA2030D}" type="pres">
      <dgm:prSet presAssocID="{30CED771-20A4-4E2A-96FD-F396569DC9B0}" presName="connTx" presStyleLbl="parChTrans1D3" presStyleIdx="1" presStyleCnt="3"/>
      <dgm:spPr/>
      <dgm:t>
        <a:bodyPr/>
        <a:lstStyle/>
        <a:p>
          <a:endParaRPr lang="ru-RU"/>
        </a:p>
      </dgm:t>
    </dgm:pt>
    <dgm:pt modelId="{73F2290C-BB95-432A-AD96-31ED490DA0FA}" type="pres">
      <dgm:prSet presAssocID="{9FB95A66-4435-4A12-9621-C67690185665}" presName="root2" presStyleCnt="0"/>
      <dgm:spPr/>
    </dgm:pt>
    <dgm:pt modelId="{9BF8CA6E-ACDD-4C0B-BF2E-FA9DCFAEE877}" type="pres">
      <dgm:prSet presAssocID="{9FB95A66-4435-4A12-9621-C67690185665}" presName="LevelTwoTextNode" presStyleLbl="node3" presStyleIdx="1" presStyleCnt="3" custScaleY="1220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6382A3-8C97-42BA-B08B-E2092F415EB0}" type="pres">
      <dgm:prSet presAssocID="{9FB95A66-4435-4A12-9621-C67690185665}" presName="level3hierChild" presStyleCnt="0"/>
      <dgm:spPr/>
    </dgm:pt>
    <dgm:pt modelId="{B5481AE6-BBBF-4138-A09D-2287D0A0A0DA}" type="pres">
      <dgm:prSet presAssocID="{2580AF0C-5F8A-4961-B5BE-A06FF3B97CA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45F45A94-9604-47BE-9582-4757727BBDC9}" type="pres">
      <dgm:prSet presAssocID="{2580AF0C-5F8A-4961-B5BE-A06FF3B97CA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BC34456-6AB0-47F4-87F1-76C98D8F7D77}" type="pres">
      <dgm:prSet presAssocID="{4B1586B3-F823-4900-BFC8-B918874F7B0B}" presName="root2" presStyleCnt="0"/>
      <dgm:spPr/>
    </dgm:pt>
    <dgm:pt modelId="{BDD89E09-BD72-4075-8EF8-F2039FA6B17F}" type="pres">
      <dgm:prSet presAssocID="{4B1586B3-F823-4900-BFC8-B918874F7B0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07F424-568F-42A7-8064-C2C671A609B2}" type="pres">
      <dgm:prSet presAssocID="{4B1586B3-F823-4900-BFC8-B918874F7B0B}" presName="level3hierChild" presStyleCnt="0"/>
      <dgm:spPr/>
    </dgm:pt>
    <dgm:pt modelId="{C287E1FA-C69A-418B-A80B-D049FE5EDCDB}" type="pres">
      <dgm:prSet presAssocID="{ABB488E9-B382-4589-9A22-2FAB4F59B930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396919F1-2573-423F-8A16-FFD4B4344467}" type="pres">
      <dgm:prSet presAssocID="{ABB488E9-B382-4589-9A22-2FAB4F59B930}" presName="connTx" presStyleLbl="parChTrans1D3" presStyleIdx="2" presStyleCnt="3"/>
      <dgm:spPr/>
      <dgm:t>
        <a:bodyPr/>
        <a:lstStyle/>
        <a:p>
          <a:endParaRPr lang="ru-RU"/>
        </a:p>
      </dgm:t>
    </dgm:pt>
    <dgm:pt modelId="{CDE6CE41-F231-4342-99BD-81205AB3532E}" type="pres">
      <dgm:prSet presAssocID="{6267EC91-7DB9-4E4C-8277-C59F8C58BBCF}" presName="root2" presStyleCnt="0"/>
      <dgm:spPr/>
    </dgm:pt>
    <dgm:pt modelId="{39328280-733C-4EB5-8D2B-7C8FB0BC7B83}" type="pres">
      <dgm:prSet presAssocID="{6267EC91-7DB9-4E4C-8277-C59F8C58BBCF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3E1D4A-A9D5-4810-A66D-51894ED28C0B}" type="pres">
      <dgm:prSet presAssocID="{6267EC91-7DB9-4E4C-8277-C59F8C58BBCF}" presName="level3hierChild" presStyleCnt="0"/>
      <dgm:spPr/>
    </dgm:pt>
    <dgm:pt modelId="{18F2534A-FB54-47BA-88AB-B8F485BDED61}" type="pres">
      <dgm:prSet presAssocID="{9004E62E-3BC5-442D-BFD4-005C45084281}" presName="root1" presStyleCnt="0"/>
      <dgm:spPr/>
    </dgm:pt>
    <dgm:pt modelId="{C2483BF5-AF26-4E54-A65E-40C56019E484}" type="pres">
      <dgm:prSet presAssocID="{9004E62E-3BC5-442D-BFD4-005C45084281}" presName="LevelOneTextNode" presStyleLbl="node0" presStyleIdx="1" presStyleCnt="2" custLinFactX="100000" custLinFactY="27205" custLinFactNeighborX="18332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833E22-454D-47DB-AAA7-F04D22446FAB}" type="pres">
      <dgm:prSet presAssocID="{9004E62E-3BC5-442D-BFD4-005C45084281}" presName="level2hierChild" presStyleCnt="0"/>
      <dgm:spPr/>
    </dgm:pt>
  </dgm:ptLst>
  <dgm:cxnLst>
    <dgm:cxn modelId="{B8EC49B7-25CA-42E1-A984-AF10BDD896D2}" type="presOf" srcId="{05699EC6-515A-4CC5-A83D-8BBED72B8D9C}" destId="{F60EF20F-4A2C-4EFC-BDB3-7E599AEAA72E}" srcOrd="0" destOrd="0" presId="urn:microsoft.com/office/officeart/2005/8/layout/hierarchy2"/>
    <dgm:cxn modelId="{9F2DEEAD-A227-4894-A2E8-D41B4EC87B6F}" type="presOf" srcId="{59C75719-0A2D-42E1-BED8-2E8DCA984012}" destId="{5051669C-913F-4F38-9915-8D5F779B9A60}" srcOrd="0" destOrd="0" presId="urn:microsoft.com/office/officeart/2005/8/layout/hierarchy2"/>
    <dgm:cxn modelId="{4A8FC659-790B-4FA9-90F3-40D7019A4FE0}" srcId="{AA1C6588-7A2B-4AF5-8830-00652A460BAB}" destId="{9004E62E-3BC5-442D-BFD4-005C45084281}" srcOrd="1" destOrd="0" parTransId="{06B09BCF-B371-4B97-9AA6-5D521D3B4CB2}" sibTransId="{C7ED3754-C7DC-453A-B707-68EC593607B7}"/>
    <dgm:cxn modelId="{9863667C-D0C5-46A4-9DBF-280900718652}" srcId="{AA1C6588-7A2B-4AF5-8830-00652A460BAB}" destId="{234C2EF7-4464-43A0-9336-BE869F93563C}" srcOrd="0" destOrd="0" parTransId="{931BC4EC-8B1F-4B99-A5A0-451B0EBDC495}" sibTransId="{9464A3B4-D37C-479A-A6FC-2E28635B474B}"/>
    <dgm:cxn modelId="{9104527F-4D11-4360-B125-925A8A124240}" type="presOf" srcId="{234C2EF7-4464-43A0-9336-BE869F93563C}" destId="{A0DF9DCB-EEE3-4315-B504-8BCA7CE09653}" srcOrd="0" destOrd="0" presId="urn:microsoft.com/office/officeart/2005/8/layout/hierarchy2"/>
    <dgm:cxn modelId="{FB81F1EA-CD9C-4594-8905-2A02859CE921}" srcId="{59C75719-0A2D-42E1-BED8-2E8DCA984012}" destId="{E4D40B25-1441-46ED-8F6A-121F68D28F77}" srcOrd="0" destOrd="0" parTransId="{05699EC6-515A-4CC5-A83D-8BBED72B8D9C}" sibTransId="{EE564A0F-4490-4FD5-AE7F-5A2DD679D467}"/>
    <dgm:cxn modelId="{23E25165-9670-4E89-ACF6-1FA2DE80E3B1}" type="presOf" srcId="{2580AF0C-5F8A-4961-B5BE-A06FF3B97CA4}" destId="{B5481AE6-BBBF-4138-A09D-2287D0A0A0DA}" srcOrd="0" destOrd="0" presId="urn:microsoft.com/office/officeart/2005/8/layout/hierarchy2"/>
    <dgm:cxn modelId="{392CA492-48CC-406E-B02F-1C18F43977B3}" type="presOf" srcId="{9004E62E-3BC5-442D-BFD4-005C45084281}" destId="{C2483BF5-AF26-4E54-A65E-40C56019E484}" srcOrd="0" destOrd="0" presId="urn:microsoft.com/office/officeart/2005/8/layout/hierarchy2"/>
    <dgm:cxn modelId="{011B60F7-026F-48C6-A29A-3FAB7183FD28}" srcId="{234C2EF7-4464-43A0-9336-BE869F93563C}" destId="{4B1586B3-F823-4900-BFC8-B918874F7B0B}" srcOrd="1" destOrd="0" parTransId="{2580AF0C-5F8A-4961-B5BE-A06FF3B97CA4}" sibTransId="{256E6CAD-72BC-4BD3-9052-928B9DB9A4EE}"/>
    <dgm:cxn modelId="{EACCB50B-7E94-4718-98F9-8A91B756F746}" type="presOf" srcId="{9FB95A66-4435-4A12-9621-C67690185665}" destId="{9BF8CA6E-ACDD-4C0B-BF2E-FA9DCFAEE877}" srcOrd="0" destOrd="0" presId="urn:microsoft.com/office/officeart/2005/8/layout/hierarchy2"/>
    <dgm:cxn modelId="{8BEA4BF4-790D-44F4-B3F2-9CC3CAAC19FA}" type="presOf" srcId="{6267EC91-7DB9-4E4C-8277-C59F8C58BBCF}" destId="{39328280-733C-4EB5-8D2B-7C8FB0BC7B83}" srcOrd="0" destOrd="0" presId="urn:microsoft.com/office/officeart/2005/8/layout/hierarchy2"/>
    <dgm:cxn modelId="{04DB3E15-70A6-44B8-AC74-F067424F10BD}" type="presOf" srcId="{30CED771-20A4-4E2A-96FD-F396569DC9B0}" destId="{56881974-1B1B-4235-BF47-611EFAA2030D}" srcOrd="1" destOrd="0" presId="urn:microsoft.com/office/officeart/2005/8/layout/hierarchy2"/>
    <dgm:cxn modelId="{6AEF48A9-1A87-4919-A171-4E9C1091185E}" type="presOf" srcId="{ABB488E9-B382-4589-9A22-2FAB4F59B930}" destId="{C287E1FA-C69A-418B-A80B-D049FE5EDCDB}" srcOrd="0" destOrd="0" presId="urn:microsoft.com/office/officeart/2005/8/layout/hierarchy2"/>
    <dgm:cxn modelId="{703EB902-4604-4D1C-8B43-89C8E3FB4775}" srcId="{4B1586B3-F823-4900-BFC8-B918874F7B0B}" destId="{6267EC91-7DB9-4E4C-8277-C59F8C58BBCF}" srcOrd="0" destOrd="0" parTransId="{ABB488E9-B382-4589-9A22-2FAB4F59B930}" sibTransId="{13770B8A-42F5-4AF0-BEA3-142A574743C0}"/>
    <dgm:cxn modelId="{A4D5B10A-4C00-4DCD-80C4-E878D1F40653}" type="presOf" srcId="{E4D40B25-1441-46ED-8F6A-121F68D28F77}" destId="{6525BF59-A147-4F01-88F3-7ADB4B1B015C}" srcOrd="0" destOrd="0" presId="urn:microsoft.com/office/officeart/2005/8/layout/hierarchy2"/>
    <dgm:cxn modelId="{060740A9-2A28-404D-9472-2B1156BDC47B}" type="presOf" srcId="{4B1586B3-F823-4900-BFC8-B918874F7B0B}" destId="{BDD89E09-BD72-4075-8EF8-F2039FA6B17F}" srcOrd="0" destOrd="0" presId="urn:microsoft.com/office/officeart/2005/8/layout/hierarchy2"/>
    <dgm:cxn modelId="{42E027D4-DABA-46B6-B68F-E1968BC0765E}" srcId="{59C75719-0A2D-42E1-BED8-2E8DCA984012}" destId="{9FB95A66-4435-4A12-9621-C67690185665}" srcOrd="1" destOrd="0" parTransId="{30CED771-20A4-4E2A-96FD-F396569DC9B0}" sibTransId="{88AE86CD-D8E9-44D9-9999-D3E3D383A7C3}"/>
    <dgm:cxn modelId="{17E6DC06-8663-48FA-8456-8180FFC70C74}" type="presOf" srcId="{FCB2D754-B651-442C-9319-2299D8BA5F0A}" destId="{7F2C742B-57BF-46C2-B085-2D84E1193BD0}" srcOrd="1" destOrd="0" presId="urn:microsoft.com/office/officeart/2005/8/layout/hierarchy2"/>
    <dgm:cxn modelId="{D7ED8810-8F41-407B-A873-6E76DE04DE49}" type="presOf" srcId="{2580AF0C-5F8A-4961-B5BE-A06FF3B97CA4}" destId="{45F45A94-9604-47BE-9582-4757727BBDC9}" srcOrd="1" destOrd="0" presId="urn:microsoft.com/office/officeart/2005/8/layout/hierarchy2"/>
    <dgm:cxn modelId="{4AC7DD6B-74F9-4528-B3FF-ADB52B4CE942}" type="presOf" srcId="{30CED771-20A4-4E2A-96FD-F396569DC9B0}" destId="{A6C3404B-C67D-40E3-8680-34868A5612AA}" srcOrd="0" destOrd="0" presId="urn:microsoft.com/office/officeart/2005/8/layout/hierarchy2"/>
    <dgm:cxn modelId="{E2561F81-6BDB-408E-A9A6-E6B6D67577F4}" srcId="{234C2EF7-4464-43A0-9336-BE869F93563C}" destId="{59C75719-0A2D-42E1-BED8-2E8DCA984012}" srcOrd="0" destOrd="0" parTransId="{FCB2D754-B651-442C-9319-2299D8BA5F0A}" sibTransId="{8B32FA1C-F44F-47EE-B7B6-0DBE8B7A0543}"/>
    <dgm:cxn modelId="{AF73743D-596F-48B6-A649-79B2F0E12498}" type="presOf" srcId="{05699EC6-515A-4CC5-A83D-8BBED72B8D9C}" destId="{F93C88F7-318B-4B10-95B3-CC50A3B5E6EA}" srcOrd="1" destOrd="0" presId="urn:microsoft.com/office/officeart/2005/8/layout/hierarchy2"/>
    <dgm:cxn modelId="{3A876C26-EAE6-4C01-8478-174F379CC627}" type="presOf" srcId="{ABB488E9-B382-4589-9A22-2FAB4F59B930}" destId="{396919F1-2573-423F-8A16-FFD4B4344467}" srcOrd="1" destOrd="0" presId="urn:microsoft.com/office/officeart/2005/8/layout/hierarchy2"/>
    <dgm:cxn modelId="{2A6170C9-0DE5-40D5-A70C-B91B71E6A5E3}" type="presOf" srcId="{FCB2D754-B651-442C-9319-2299D8BA5F0A}" destId="{AF43E918-2598-4C31-9F2F-0CBA113E8167}" srcOrd="0" destOrd="0" presId="urn:microsoft.com/office/officeart/2005/8/layout/hierarchy2"/>
    <dgm:cxn modelId="{2467C9F5-071D-4465-B05C-9BE0E2E1482D}" type="presOf" srcId="{AA1C6588-7A2B-4AF5-8830-00652A460BAB}" destId="{345590FE-3981-43E4-94E1-1317014250CB}" srcOrd="0" destOrd="0" presId="urn:microsoft.com/office/officeart/2005/8/layout/hierarchy2"/>
    <dgm:cxn modelId="{DEF8EBBD-8674-42F6-BA90-8851B9BC5633}" type="presParOf" srcId="{345590FE-3981-43E4-94E1-1317014250CB}" destId="{D23E76B0-3B45-478E-8E87-60E6CFE9A6C2}" srcOrd="0" destOrd="0" presId="urn:microsoft.com/office/officeart/2005/8/layout/hierarchy2"/>
    <dgm:cxn modelId="{64492584-E5F4-4CAD-8FFF-45D1E4D97CFC}" type="presParOf" srcId="{D23E76B0-3B45-478E-8E87-60E6CFE9A6C2}" destId="{A0DF9DCB-EEE3-4315-B504-8BCA7CE09653}" srcOrd="0" destOrd="0" presId="urn:microsoft.com/office/officeart/2005/8/layout/hierarchy2"/>
    <dgm:cxn modelId="{B58C6004-95A0-4E91-B885-2FB89F821EBA}" type="presParOf" srcId="{D23E76B0-3B45-478E-8E87-60E6CFE9A6C2}" destId="{8DE4DE46-0BC0-493A-850C-C32ED9D42D82}" srcOrd="1" destOrd="0" presId="urn:microsoft.com/office/officeart/2005/8/layout/hierarchy2"/>
    <dgm:cxn modelId="{C2D3BCFB-E2C0-421F-A88B-D014D9155CD2}" type="presParOf" srcId="{8DE4DE46-0BC0-493A-850C-C32ED9D42D82}" destId="{AF43E918-2598-4C31-9F2F-0CBA113E8167}" srcOrd="0" destOrd="0" presId="urn:microsoft.com/office/officeart/2005/8/layout/hierarchy2"/>
    <dgm:cxn modelId="{87342F45-2132-41CC-8575-FDDC89575BF0}" type="presParOf" srcId="{AF43E918-2598-4C31-9F2F-0CBA113E8167}" destId="{7F2C742B-57BF-46C2-B085-2D84E1193BD0}" srcOrd="0" destOrd="0" presId="urn:microsoft.com/office/officeart/2005/8/layout/hierarchy2"/>
    <dgm:cxn modelId="{D9F7834C-7BB5-4063-ACE7-F507D1AC8C06}" type="presParOf" srcId="{8DE4DE46-0BC0-493A-850C-C32ED9D42D82}" destId="{E0304838-823C-4FD7-88BC-4EAEF0E94C38}" srcOrd="1" destOrd="0" presId="urn:microsoft.com/office/officeart/2005/8/layout/hierarchy2"/>
    <dgm:cxn modelId="{A6CAD03B-CCE6-41BD-B3A5-E6F6EF2BE1BB}" type="presParOf" srcId="{E0304838-823C-4FD7-88BC-4EAEF0E94C38}" destId="{5051669C-913F-4F38-9915-8D5F779B9A60}" srcOrd="0" destOrd="0" presId="urn:microsoft.com/office/officeart/2005/8/layout/hierarchy2"/>
    <dgm:cxn modelId="{C9972B24-ABDA-47EA-9D7E-AD98AE2A4EE4}" type="presParOf" srcId="{E0304838-823C-4FD7-88BC-4EAEF0E94C38}" destId="{D222D547-59BA-40A9-953A-A31991CA0F59}" srcOrd="1" destOrd="0" presId="urn:microsoft.com/office/officeart/2005/8/layout/hierarchy2"/>
    <dgm:cxn modelId="{0A0501FA-1A5D-48EF-8E2B-0D3773C1782F}" type="presParOf" srcId="{D222D547-59BA-40A9-953A-A31991CA0F59}" destId="{F60EF20F-4A2C-4EFC-BDB3-7E599AEAA72E}" srcOrd="0" destOrd="0" presId="urn:microsoft.com/office/officeart/2005/8/layout/hierarchy2"/>
    <dgm:cxn modelId="{1029767B-283B-4CDD-B12B-AB5FC8579305}" type="presParOf" srcId="{F60EF20F-4A2C-4EFC-BDB3-7E599AEAA72E}" destId="{F93C88F7-318B-4B10-95B3-CC50A3B5E6EA}" srcOrd="0" destOrd="0" presId="urn:microsoft.com/office/officeart/2005/8/layout/hierarchy2"/>
    <dgm:cxn modelId="{2C07B4E7-83DA-4F69-A210-F482D9B2BDD8}" type="presParOf" srcId="{D222D547-59BA-40A9-953A-A31991CA0F59}" destId="{E4A069D3-90F8-4337-99C0-377A75D49E6B}" srcOrd="1" destOrd="0" presId="urn:microsoft.com/office/officeart/2005/8/layout/hierarchy2"/>
    <dgm:cxn modelId="{082382DF-5085-4D30-B748-726B6C86F351}" type="presParOf" srcId="{E4A069D3-90F8-4337-99C0-377A75D49E6B}" destId="{6525BF59-A147-4F01-88F3-7ADB4B1B015C}" srcOrd="0" destOrd="0" presId="urn:microsoft.com/office/officeart/2005/8/layout/hierarchy2"/>
    <dgm:cxn modelId="{43627274-CC14-4266-9021-617122D9A91B}" type="presParOf" srcId="{E4A069D3-90F8-4337-99C0-377A75D49E6B}" destId="{58F46CEB-C233-4D6E-A15F-544CE55ACAE4}" srcOrd="1" destOrd="0" presId="urn:microsoft.com/office/officeart/2005/8/layout/hierarchy2"/>
    <dgm:cxn modelId="{EBE24DA8-7824-4BF0-8872-D16F60B876FF}" type="presParOf" srcId="{D222D547-59BA-40A9-953A-A31991CA0F59}" destId="{A6C3404B-C67D-40E3-8680-34868A5612AA}" srcOrd="2" destOrd="0" presId="urn:microsoft.com/office/officeart/2005/8/layout/hierarchy2"/>
    <dgm:cxn modelId="{E9B80BA5-E069-4CE7-9E2E-DC5E09B4BCDA}" type="presParOf" srcId="{A6C3404B-C67D-40E3-8680-34868A5612AA}" destId="{56881974-1B1B-4235-BF47-611EFAA2030D}" srcOrd="0" destOrd="0" presId="urn:microsoft.com/office/officeart/2005/8/layout/hierarchy2"/>
    <dgm:cxn modelId="{12E0D7CF-D3E1-49CE-AAE4-6CD7E95DA7A8}" type="presParOf" srcId="{D222D547-59BA-40A9-953A-A31991CA0F59}" destId="{73F2290C-BB95-432A-AD96-31ED490DA0FA}" srcOrd="3" destOrd="0" presId="urn:microsoft.com/office/officeart/2005/8/layout/hierarchy2"/>
    <dgm:cxn modelId="{8A0FABA1-96A3-4177-BAEA-389B0328A5EC}" type="presParOf" srcId="{73F2290C-BB95-432A-AD96-31ED490DA0FA}" destId="{9BF8CA6E-ACDD-4C0B-BF2E-FA9DCFAEE877}" srcOrd="0" destOrd="0" presId="urn:microsoft.com/office/officeart/2005/8/layout/hierarchy2"/>
    <dgm:cxn modelId="{CB8F8969-E6B4-42F3-8117-6FDDA2DB1139}" type="presParOf" srcId="{73F2290C-BB95-432A-AD96-31ED490DA0FA}" destId="{F66382A3-8C97-42BA-B08B-E2092F415EB0}" srcOrd="1" destOrd="0" presId="urn:microsoft.com/office/officeart/2005/8/layout/hierarchy2"/>
    <dgm:cxn modelId="{D9CB1A31-3CFF-4E69-A7E3-EF6DDAE165DF}" type="presParOf" srcId="{8DE4DE46-0BC0-493A-850C-C32ED9D42D82}" destId="{B5481AE6-BBBF-4138-A09D-2287D0A0A0DA}" srcOrd="2" destOrd="0" presId="urn:microsoft.com/office/officeart/2005/8/layout/hierarchy2"/>
    <dgm:cxn modelId="{367B0783-B9CB-42BE-958B-3A54AA93C2A5}" type="presParOf" srcId="{B5481AE6-BBBF-4138-A09D-2287D0A0A0DA}" destId="{45F45A94-9604-47BE-9582-4757727BBDC9}" srcOrd="0" destOrd="0" presId="urn:microsoft.com/office/officeart/2005/8/layout/hierarchy2"/>
    <dgm:cxn modelId="{E0FDB19B-573E-4B6B-B54F-133C05F41AFE}" type="presParOf" srcId="{8DE4DE46-0BC0-493A-850C-C32ED9D42D82}" destId="{7BC34456-6AB0-47F4-87F1-76C98D8F7D77}" srcOrd="3" destOrd="0" presId="urn:microsoft.com/office/officeart/2005/8/layout/hierarchy2"/>
    <dgm:cxn modelId="{F3C0A0A3-B498-49A2-B746-CA5D035A7F55}" type="presParOf" srcId="{7BC34456-6AB0-47F4-87F1-76C98D8F7D77}" destId="{BDD89E09-BD72-4075-8EF8-F2039FA6B17F}" srcOrd="0" destOrd="0" presId="urn:microsoft.com/office/officeart/2005/8/layout/hierarchy2"/>
    <dgm:cxn modelId="{59540385-0BF9-40C2-8589-48584A2103DF}" type="presParOf" srcId="{7BC34456-6AB0-47F4-87F1-76C98D8F7D77}" destId="{5C07F424-568F-42A7-8064-C2C671A609B2}" srcOrd="1" destOrd="0" presId="urn:microsoft.com/office/officeart/2005/8/layout/hierarchy2"/>
    <dgm:cxn modelId="{076F4912-DDD2-48A4-A99C-77D56A95B6DC}" type="presParOf" srcId="{5C07F424-568F-42A7-8064-C2C671A609B2}" destId="{C287E1FA-C69A-418B-A80B-D049FE5EDCDB}" srcOrd="0" destOrd="0" presId="urn:microsoft.com/office/officeart/2005/8/layout/hierarchy2"/>
    <dgm:cxn modelId="{9CE62B6C-23D1-4B3D-BED4-87DEC8AEA290}" type="presParOf" srcId="{C287E1FA-C69A-418B-A80B-D049FE5EDCDB}" destId="{396919F1-2573-423F-8A16-FFD4B4344467}" srcOrd="0" destOrd="0" presId="urn:microsoft.com/office/officeart/2005/8/layout/hierarchy2"/>
    <dgm:cxn modelId="{F9004833-C62D-4ABE-A300-89DB83DBE459}" type="presParOf" srcId="{5C07F424-568F-42A7-8064-C2C671A609B2}" destId="{CDE6CE41-F231-4342-99BD-81205AB3532E}" srcOrd="1" destOrd="0" presId="urn:microsoft.com/office/officeart/2005/8/layout/hierarchy2"/>
    <dgm:cxn modelId="{A563EBE6-C25F-48D4-9177-7B65ADBF7887}" type="presParOf" srcId="{CDE6CE41-F231-4342-99BD-81205AB3532E}" destId="{39328280-733C-4EB5-8D2B-7C8FB0BC7B83}" srcOrd="0" destOrd="0" presId="urn:microsoft.com/office/officeart/2005/8/layout/hierarchy2"/>
    <dgm:cxn modelId="{F1A21395-FD3E-4A50-AAA3-DCFE28485CD7}" type="presParOf" srcId="{CDE6CE41-F231-4342-99BD-81205AB3532E}" destId="{063E1D4A-A9D5-4810-A66D-51894ED28C0B}" srcOrd="1" destOrd="0" presId="urn:microsoft.com/office/officeart/2005/8/layout/hierarchy2"/>
    <dgm:cxn modelId="{ACAA07BA-F7F0-401F-B891-7A9D4FA19C8C}" type="presParOf" srcId="{345590FE-3981-43E4-94E1-1317014250CB}" destId="{18F2534A-FB54-47BA-88AB-B8F485BDED61}" srcOrd="1" destOrd="0" presId="urn:microsoft.com/office/officeart/2005/8/layout/hierarchy2"/>
    <dgm:cxn modelId="{C1B26E3E-139F-46B4-AD8A-38178E7A0A83}" type="presParOf" srcId="{18F2534A-FB54-47BA-88AB-B8F485BDED61}" destId="{C2483BF5-AF26-4E54-A65E-40C56019E484}" srcOrd="0" destOrd="0" presId="urn:microsoft.com/office/officeart/2005/8/layout/hierarchy2"/>
    <dgm:cxn modelId="{E30354ED-E320-4909-8F52-631C33A96E6E}" type="presParOf" srcId="{18F2534A-FB54-47BA-88AB-B8F485BDED61}" destId="{72833E22-454D-47DB-AAA7-F04D22446FAB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28BDC7-AEF6-40A4-967E-1870FA886D0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25B429-F34D-4F22-B07C-8ACD60C52881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Роли, которые берут  на себя дети в процессе игры.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7B01FC-500E-428D-AA64-4ED00864D94C}" type="parTrans" cxnId="{EB2195D9-52BE-4F52-BA83-D804E512D5D7}">
      <dgm:prSet/>
      <dgm:spPr/>
      <dgm:t>
        <a:bodyPr/>
        <a:lstStyle/>
        <a:p>
          <a:endParaRPr lang="ru-RU"/>
        </a:p>
      </dgm:t>
    </dgm:pt>
    <dgm:pt modelId="{A9082B8D-AFB8-4875-BFFB-FF9A3D26F35B}" type="sibTrans" cxnId="{EB2195D9-52BE-4F52-BA83-D804E512D5D7}">
      <dgm:prSet/>
      <dgm:spPr/>
      <dgm:t>
        <a:bodyPr/>
        <a:lstStyle/>
        <a:p>
          <a:endParaRPr lang="ru-RU"/>
        </a:p>
      </dgm:t>
    </dgm:pt>
    <dgm:pt modelId="{37D91D06-E568-44FD-8B16-E2B849654E74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Реальные отношения между играющими детьми, выражающиеся в разнообразных  репликах, замечаниях, посредством которого регулируется весь ход игры. 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13B4B3-DECC-4EA4-847E-C60CA26301C6}" type="parTrans" cxnId="{53B796B7-815B-4A3E-9F53-4273A4E150AF}">
      <dgm:prSet/>
      <dgm:spPr/>
      <dgm:t>
        <a:bodyPr/>
        <a:lstStyle/>
        <a:p>
          <a:endParaRPr lang="ru-RU"/>
        </a:p>
      </dgm:t>
    </dgm:pt>
    <dgm:pt modelId="{A015800F-D093-4734-89FF-F125F98527FB}" type="sibTrans" cxnId="{53B796B7-815B-4A3E-9F53-4273A4E150AF}">
      <dgm:prSet/>
      <dgm:spPr/>
      <dgm:t>
        <a:bodyPr/>
        <a:lstStyle/>
        <a:p>
          <a:endParaRPr lang="ru-RU"/>
        </a:p>
      </dgm:t>
    </dgm:pt>
    <dgm:pt modelId="{FE96F9D6-F3C5-47D3-BF09-0CF91EE445D0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Игровые действия, посредством которых дети реализуют взятые на себя роли и отношения между ними.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C4CDFF-D1BA-4D26-8E4B-FFA134DFB596}" type="parTrans" cxnId="{8829EBEF-BEE6-4162-8438-142D19E99D50}">
      <dgm:prSet/>
      <dgm:spPr/>
      <dgm:t>
        <a:bodyPr/>
        <a:lstStyle/>
        <a:p>
          <a:endParaRPr lang="ru-RU"/>
        </a:p>
      </dgm:t>
    </dgm:pt>
    <dgm:pt modelId="{CB5C7C91-169C-4287-9F42-A6989FA2B453}" type="sibTrans" cxnId="{8829EBEF-BEE6-4162-8438-142D19E99D50}">
      <dgm:prSet/>
      <dgm:spPr/>
      <dgm:t>
        <a:bodyPr/>
        <a:lstStyle/>
        <a:p>
          <a:endParaRPr lang="ru-RU"/>
        </a:p>
      </dgm:t>
    </dgm:pt>
    <dgm:pt modelId="{7BA7A751-FE38-4DCC-A71A-669719C1F886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Игровое  употребление предметов, условное замещение реальных предметов, имеющихся в распоряжении ребенка.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942B28-25B2-4643-857C-64A0BC6907DC}" type="parTrans" cxnId="{17D5E83B-3FA4-4486-B722-E85BEC8A4316}">
      <dgm:prSet/>
      <dgm:spPr/>
      <dgm:t>
        <a:bodyPr/>
        <a:lstStyle/>
        <a:p>
          <a:endParaRPr lang="ru-RU"/>
        </a:p>
      </dgm:t>
    </dgm:pt>
    <dgm:pt modelId="{EAA4370D-9D3F-4810-AD4C-F39F29AB456C}" type="sibTrans" cxnId="{17D5E83B-3FA4-4486-B722-E85BEC8A4316}">
      <dgm:prSet/>
      <dgm:spPr/>
      <dgm:t>
        <a:bodyPr/>
        <a:lstStyle/>
        <a:p>
          <a:endParaRPr lang="ru-RU"/>
        </a:p>
      </dgm:t>
    </dgm:pt>
    <dgm:pt modelId="{D4368B78-1566-414C-AC9C-A39A7CBB21A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КОМПОНЕНТЫ </a:t>
          </a: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ВКЛЮЧАЮЩИЕ </a:t>
          </a: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 СТРУКТУРУ РОЛЕВОЙ </a:t>
          </a: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ИГРЫ. </a:t>
          </a:r>
          <a:endParaRPr lang="ru-RU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58EC97-66B0-44CB-8107-41D32050C55B}" type="parTrans" cxnId="{7A784EB4-2128-4E27-9C6A-FB5902952B44}">
      <dgm:prSet/>
      <dgm:spPr/>
      <dgm:t>
        <a:bodyPr/>
        <a:lstStyle/>
        <a:p>
          <a:endParaRPr lang="ru-RU"/>
        </a:p>
      </dgm:t>
    </dgm:pt>
    <dgm:pt modelId="{0E58B0BB-A193-4DFD-AB8B-9B65CB4E7295}" type="sibTrans" cxnId="{7A784EB4-2128-4E27-9C6A-FB5902952B44}">
      <dgm:prSet/>
      <dgm:spPr/>
      <dgm:t>
        <a:bodyPr/>
        <a:lstStyle/>
        <a:p>
          <a:endParaRPr lang="ru-RU"/>
        </a:p>
      </dgm:t>
    </dgm:pt>
    <dgm:pt modelId="{2F121E82-ACD0-4830-859C-9752D7C69168}" type="pres">
      <dgm:prSet presAssocID="{9C28BDC7-AEF6-40A4-967E-1870FA886D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7BADD8-2D23-4B8D-A186-E7852F5505B7}" type="pres">
      <dgm:prSet presAssocID="{9425B429-F34D-4F22-B07C-8ACD60C52881}" presName="node" presStyleLbl="node1" presStyleIdx="0" presStyleCnt="5" custScaleX="222200" custScaleY="31053" custLinFactNeighborX="-1058" custLinFactNeighborY="25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A8C65-624E-4EED-8541-E6C7F5674FAD}" type="pres">
      <dgm:prSet presAssocID="{A9082B8D-AFB8-4875-BFFB-FF9A3D26F35B}" presName="sibTrans" presStyleCnt="0"/>
      <dgm:spPr/>
    </dgm:pt>
    <dgm:pt modelId="{62ACA904-6AAD-472B-875F-8D70D868D587}" type="pres">
      <dgm:prSet presAssocID="{37D91D06-E568-44FD-8B16-E2B849654E74}" presName="node" presStyleLbl="node1" presStyleIdx="1" presStyleCnt="5" custScaleX="183346" custScaleY="41954" custLinFactY="64483" custLinFactNeighborX="-1851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F87A9-4FA7-48BB-952C-F4D50AD297CC}" type="pres">
      <dgm:prSet presAssocID="{A015800F-D093-4734-89FF-F125F98527FB}" presName="sibTrans" presStyleCnt="0"/>
      <dgm:spPr/>
    </dgm:pt>
    <dgm:pt modelId="{291AC11F-691F-4D0C-BEE3-F509575A5761}" type="pres">
      <dgm:prSet presAssocID="{FE96F9D6-F3C5-47D3-BF09-0CF91EE445D0}" presName="node" presStyleLbl="node1" presStyleIdx="2" presStyleCnt="5" custScaleX="211057" custScaleY="27571" custLinFactNeighborX="-5177" custLinFactNeighborY="-161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BD1CD-F2E8-4989-A564-2A7EE6D1655D}" type="pres">
      <dgm:prSet presAssocID="{CB5C7C91-169C-4287-9F42-A6989FA2B453}" presName="sibTrans" presStyleCnt="0"/>
      <dgm:spPr/>
    </dgm:pt>
    <dgm:pt modelId="{BB5F6656-2AF3-406D-9FE6-9394E1F95A6F}" type="pres">
      <dgm:prSet presAssocID="{7BA7A751-FE38-4DCC-A71A-669719C1F886}" presName="node" presStyleLbl="node1" presStyleIdx="3" presStyleCnt="5" custScaleX="210191" custScaleY="34808" custLinFactNeighborX="-5095" custLinFactNeighborY="-3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85904-D93E-4C0D-B940-5D1E2C0E965E}" type="pres">
      <dgm:prSet presAssocID="{EAA4370D-9D3F-4810-AD4C-F39F29AB456C}" presName="sibTrans" presStyleCnt="0"/>
      <dgm:spPr/>
    </dgm:pt>
    <dgm:pt modelId="{49B107BA-7141-413B-8B4A-CC264EC3DE53}" type="pres">
      <dgm:prSet presAssocID="{D4368B78-1566-414C-AC9C-A39A7CBB21AD}" presName="node" presStyleLbl="node1" presStyleIdx="4" presStyleCnt="5" custScaleX="224228" custScaleY="38702" custLinFactY="-100000" custLinFactNeighborX="-44" custLinFactNeighborY="-154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784EB4-2128-4E27-9C6A-FB5902952B44}" srcId="{9C28BDC7-AEF6-40A4-967E-1870FA886D0F}" destId="{D4368B78-1566-414C-AC9C-A39A7CBB21AD}" srcOrd="4" destOrd="0" parTransId="{9358EC97-66B0-44CB-8107-41D32050C55B}" sibTransId="{0E58B0BB-A193-4DFD-AB8B-9B65CB4E7295}"/>
    <dgm:cxn modelId="{17D5E83B-3FA4-4486-B722-E85BEC8A4316}" srcId="{9C28BDC7-AEF6-40A4-967E-1870FA886D0F}" destId="{7BA7A751-FE38-4DCC-A71A-669719C1F886}" srcOrd="3" destOrd="0" parTransId="{3A942B28-25B2-4643-857C-64A0BC6907DC}" sibTransId="{EAA4370D-9D3F-4810-AD4C-F39F29AB456C}"/>
    <dgm:cxn modelId="{B663C154-EE28-4137-80E5-A4270837D3F4}" type="presOf" srcId="{37D91D06-E568-44FD-8B16-E2B849654E74}" destId="{62ACA904-6AAD-472B-875F-8D70D868D587}" srcOrd="0" destOrd="0" presId="urn:microsoft.com/office/officeart/2005/8/layout/default"/>
    <dgm:cxn modelId="{5B0C321B-E550-42E3-843E-68D7FAB430DE}" type="presOf" srcId="{7BA7A751-FE38-4DCC-A71A-669719C1F886}" destId="{BB5F6656-2AF3-406D-9FE6-9394E1F95A6F}" srcOrd="0" destOrd="0" presId="urn:microsoft.com/office/officeart/2005/8/layout/default"/>
    <dgm:cxn modelId="{570B8779-6113-482A-BE17-C06115C57AD6}" type="presOf" srcId="{D4368B78-1566-414C-AC9C-A39A7CBB21AD}" destId="{49B107BA-7141-413B-8B4A-CC264EC3DE53}" srcOrd="0" destOrd="0" presId="urn:microsoft.com/office/officeart/2005/8/layout/default"/>
    <dgm:cxn modelId="{FC953383-838E-4204-A858-A4E97DA6B556}" type="presOf" srcId="{FE96F9D6-F3C5-47D3-BF09-0CF91EE445D0}" destId="{291AC11F-691F-4D0C-BEE3-F509575A5761}" srcOrd="0" destOrd="0" presId="urn:microsoft.com/office/officeart/2005/8/layout/default"/>
    <dgm:cxn modelId="{53B796B7-815B-4A3E-9F53-4273A4E150AF}" srcId="{9C28BDC7-AEF6-40A4-967E-1870FA886D0F}" destId="{37D91D06-E568-44FD-8B16-E2B849654E74}" srcOrd="1" destOrd="0" parTransId="{9313B4B3-DECC-4EA4-847E-C60CA26301C6}" sibTransId="{A015800F-D093-4734-89FF-F125F98527FB}"/>
    <dgm:cxn modelId="{484B6E4D-C2E5-41AE-BCD5-199DE24FEAF7}" type="presOf" srcId="{9C28BDC7-AEF6-40A4-967E-1870FA886D0F}" destId="{2F121E82-ACD0-4830-859C-9752D7C69168}" srcOrd="0" destOrd="0" presId="urn:microsoft.com/office/officeart/2005/8/layout/default"/>
    <dgm:cxn modelId="{D25E7B07-D96C-4FB1-B74B-730228F0C811}" type="presOf" srcId="{9425B429-F34D-4F22-B07C-8ACD60C52881}" destId="{E67BADD8-2D23-4B8D-A186-E7852F5505B7}" srcOrd="0" destOrd="0" presId="urn:microsoft.com/office/officeart/2005/8/layout/default"/>
    <dgm:cxn modelId="{EB2195D9-52BE-4F52-BA83-D804E512D5D7}" srcId="{9C28BDC7-AEF6-40A4-967E-1870FA886D0F}" destId="{9425B429-F34D-4F22-B07C-8ACD60C52881}" srcOrd="0" destOrd="0" parTransId="{2F7B01FC-500E-428D-AA64-4ED00864D94C}" sibTransId="{A9082B8D-AFB8-4875-BFFB-FF9A3D26F35B}"/>
    <dgm:cxn modelId="{8829EBEF-BEE6-4162-8438-142D19E99D50}" srcId="{9C28BDC7-AEF6-40A4-967E-1870FA886D0F}" destId="{FE96F9D6-F3C5-47D3-BF09-0CF91EE445D0}" srcOrd="2" destOrd="0" parTransId="{59C4CDFF-D1BA-4D26-8E4B-FFA134DFB596}" sibTransId="{CB5C7C91-169C-4287-9F42-A6989FA2B453}"/>
    <dgm:cxn modelId="{EE1AD297-7828-4C08-A1E8-D4F5FA22CB48}" type="presParOf" srcId="{2F121E82-ACD0-4830-859C-9752D7C69168}" destId="{E67BADD8-2D23-4B8D-A186-E7852F5505B7}" srcOrd="0" destOrd="0" presId="urn:microsoft.com/office/officeart/2005/8/layout/default"/>
    <dgm:cxn modelId="{FCB25FB4-5A41-4A46-A528-634AE38DEC89}" type="presParOf" srcId="{2F121E82-ACD0-4830-859C-9752D7C69168}" destId="{5A6A8C65-624E-4EED-8541-E6C7F5674FAD}" srcOrd="1" destOrd="0" presId="urn:microsoft.com/office/officeart/2005/8/layout/default"/>
    <dgm:cxn modelId="{5068D7E4-CC92-4AD1-B23F-E296E05925B0}" type="presParOf" srcId="{2F121E82-ACD0-4830-859C-9752D7C69168}" destId="{62ACA904-6AAD-472B-875F-8D70D868D587}" srcOrd="2" destOrd="0" presId="urn:microsoft.com/office/officeart/2005/8/layout/default"/>
    <dgm:cxn modelId="{B6D5E21E-4109-4927-B9B4-32F38F66FEB4}" type="presParOf" srcId="{2F121E82-ACD0-4830-859C-9752D7C69168}" destId="{AE2F87A9-4FA7-48BB-952C-F4D50AD297CC}" srcOrd="3" destOrd="0" presId="urn:microsoft.com/office/officeart/2005/8/layout/default"/>
    <dgm:cxn modelId="{69D46C9F-6F22-4CF6-918F-D53A1F3E3A7E}" type="presParOf" srcId="{2F121E82-ACD0-4830-859C-9752D7C69168}" destId="{291AC11F-691F-4D0C-BEE3-F509575A5761}" srcOrd="4" destOrd="0" presId="urn:microsoft.com/office/officeart/2005/8/layout/default"/>
    <dgm:cxn modelId="{CAB43E6D-648D-4AC2-8737-A296B89E22F2}" type="presParOf" srcId="{2F121E82-ACD0-4830-859C-9752D7C69168}" destId="{739BD1CD-F2E8-4989-A564-2A7EE6D1655D}" srcOrd="5" destOrd="0" presId="urn:microsoft.com/office/officeart/2005/8/layout/default"/>
    <dgm:cxn modelId="{B604BD36-6C48-4372-8AE4-092767A35E2A}" type="presParOf" srcId="{2F121E82-ACD0-4830-859C-9752D7C69168}" destId="{BB5F6656-2AF3-406D-9FE6-9394E1F95A6F}" srcOrd="6" destOrd="0" presId="urn:microsoft.com/office/officeart/2005/8/layout/default"/>
    <dgm:cxn modelId="{8764275E-36C3-4771-BD4A-37C3BECACBB0}" type="presParOf" srcId="{2F121E82-ACD0-4830-859C-9752D7C69168}" destId="{FA685904-D93E-4C0D-B940-5D1E2C0E965E}" srcOrd="7" destOrd="0" presId="urn:microsoft.com/office/officeart/2005/8/layout/default"/>
    <dgm:cxn modelId="{238D3878-C463-4C85-A3CA-784E2252E335}" type="presParOf" srcId="{2F121E82-ACD0-4830-859C-9752D7C69168}" destId="{49B107BA-7141-413B-8B4A-CC264EC3DE53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CE8836-6DD3-482D-BCEC-01D23BEF2A11}" type="doc">
      <dgm:prSet loTypeId="urn:microsoft.com/office/officeart/2005/8/layout/radial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121B72-DE67-43AC-873B-177D7F1EAAD4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Дидактическая игра – средство всестороннего воспитания личности</a:t>
          </a:r>
          <a:endParaRPr lang="ru-RU" sz="18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937DB21-C2FC-47C6-B9D1-B5E8155A291A}" type="parTrans" cxnId="{56921A9B-A578-44D0-8C2D-46966E9F5A94}">
      <dgm:prSet/>
      <dgm:spPr/>
      <dgm:t>
        <a:bodyPr/>
        <a:lstStyle/>
        <a:p>
          <a:endParaRPr lang="ru-RU"/>
        </a:p>
      </dgm:t>
    </dgm:pt>
    <dgm:pt modelId="{8F86B301-6E5E-4174-B5F3-B9A0C9768F5A}" type="sibTrans" cxnId="{56921A9B-A578-44D0-8C2D-46966E9F5A94}">
      <dgm:prSet/>
      <dgm:spPr/>
      <dgm:t>
        <a:bodyPr/>
        <a:lstStyle/>
        <a:p>
          <a:endParaRPr lang="ru-RU"/>
        </a:p>
      </dgm:t>
    </dgm:pt>
    <dgm:pt modelId="{347854AE-58BE-4A8A-881D-8A30BB17E860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Умственное воспитание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FE0384-F7EB-4602-9949-6B8623FFC6D8}" type="parTrans" cxnId="{D968DD93-AE7C-4990-9CB2-D0D4B4C286BE}">
      <dgm:prSet/>
      <dgm:spPr/>
      <dgm:t>
        <a:bodyPr/>
        <a:lstStyle/>
        <a:p>
          <a:endParaRPr lang="ru-RU"/>
        </a:p>
      </dgm:t>
    </dgm:pt>
    <dgm:pt modelId="{A1EB0B84-7294-4324-9493-AEEF784DBC07}" type="sibTrans" cxnId="{D968DD93-AE7C-4990-9CB2-D0D4B4C286BE}">
      <dgm:prSet/>
      <dgm:spPr/>
      <dgm:t>
        <a:bodyPr/>
        <a:lstStyle/>
        <a:p>
          <a:endParaRPr lang="ru-RU"/>
        </a:p>
      </dgm:t>
    </dgm:pt>
    <dgm:pt modelId="{07B9B7EF-A672-4F1B-BDAB-26DA90658FCE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Эстетическое воспитание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D1CE6B-F91B-46E8-8732-E1D4BD9AAF12}" type="parTrans" cxnId="{55838077-1B74-420A-A69B-46B3D5A39964}">
      <dgm:prSet/>
      <dgm:spPr/>
      <dgm:t>
        <a:bodyPr/>
        <a:lstStyle/>
        <a:p>
          <a:endParaRPr lang="ru-RU"/>
        </a:p>
      </dgm:t>
    </dgm:pt>
    <dgm:pt modelId="{5D7D4E00-3B7C-41CE-840F-929A124EE889}" type="sibTrans" cxnId="{55838077-1B74-420A-A69B-46B3D5A39964}">
      <dgm:prSet/>
      <dgm:spPr/>
      <dgm:t>
        <a:bodyPr/>
        <a:lstStyle/>
        <a:p>
          <a:endParaRPr lang="ru-RU"/>
        </a:p>
      </dgm:t>
    </dgm:pt>
    <dgm:pt modelId="{A4603B0E-3DB5-4052-858C-766C18EB5AB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</a:t>
          </a:r>
          <a:r>
            <a:rPr lang="ru-RU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коммуникативности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3CF382-93A3-43B3-A10F-FDB7E18C2643}" type="parTrans" cxnId="{52F5D963-634D-4237-B20D-B491EC449CF0}">
      <dgm:prSet/>
      <dgm:spPr/>
      <dgm:t>
        <a:bodyPr/>
        <a:lstStyle/>
        <a:p>
          <a:endParaRPr lang="ru-RU"/>
        </a:p>
      </dgm:t>
    </dgm:pt>
    <dgm:pt modelId="{D21184B6-3F3F-463E-A895-B316C4A62A94}" type="sibTrans" cxnId="{52F5D963-634D-4237-B20D-B491EC449CF0}">
      <dgm:prSet/>
      <dgm:spPr/>
      <dgm:t>
        <a:bodyPr/>
        <a:lstStyle/>
        <a:p>
          <a:endParaRPr lang="ru-RU"/>
        </a:p>
      </dgm:t>
    </dgm:pt>
    <dgm:pt modelId="{FA6E5727-5B37-4DFF-95CF-13F56D97FA5F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Трудовое воспитание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4087A9-601E-453D-88E6-14142E6CF50F}" type="parTrans" cxnId="{29C5E4B8-AD07-450A-9586-C9A46EC436E8}">
      <dgm:prSet/>
      <dgm:spPr/>
      <dgm:t>
        <a:bodyPr/>
        <a:lstStyle/>
        <a:p>
          <a:endParaRPr lang="ru-RU"/>
        </a:p>
      </dgm:t>
    </dgm:pt>
    <dgm:pt modelId="{8392AA52-ABC2-42FF-8D35-6DD3E9351BB2}" type="sibTrans" cxnId="{29C5E4B8-AD07-450A-9586-C9A46EC436E8}">
      <dgm:prSet/>
      <dgm:spPr/>
      <dgm:t>
        <a:bodyPr/>
        <a:lstStyle/>
        <a:p>
          <a:endParaRPr lang="ru-RU"/>
        </a:p>
      </dgm:t>
    </dgm:pt>
    <dgm:pt modelId="{79E2FB47-D738-4534-91FB-0FAD0B4BA297}">
      <dgm:prSet phldrT="[Текст]" phldr="1"/>
      <dgm:spPr/>
      <dgm:t>
        <a:bodyPr/>
        <a:lstStyle/>
        <a:p>
          <a:endParaRPr lang="ru-RU"/>
        </a:p>
      </dgm:t>
    </dgm:pt>
    <dgm:pt modelId="{FF3442E6-CC9D-4F1B-9CE4-C26850DE4C8F}" type="parTrans" cxnId="{85EBD910-3589-4256-A748-25D2164DC13B}">
      <dgm:prSet/>
      <dgm:spPr/>
      <dgm:t>
        <a:bodyPr/>
        <a:lstStyle/>
        <a:p>
          <a:endParaRPr lang="ru-RU"/>
        </a:p>
      </dgm:t>
    </dgm:pt>
    <dgm:pt modelId="{F7139F7C-2915-4295-9CA3-FC82C29D171A}" type="sibTrans" cxnId="{85EBD910-3589-4256-A748-25D2164DC13B}">
      <dgm:prSet/>
      <dgm:spPr/>
      <dgm:t>
        <a:bodyPr/>
        <a:lstStyle/>
        <a:p>
          <a:endParaRPr lang="ru-RU"/>
        </a:p>
      </dgm:t>
    </dgm:pt>
    <dgm:pt modelId="{452F869A-3BE0-4EA3-9837-89D82D27CBAB}">
      <dgm:prSet phldrT="[Текст]" phldr="1"/>
      <dgm:spPr/>
      <dgm:t>
        <a:bodyPr/>
        <a:lstStyle/>
        <a:p>
          <a:endParaRPr lang="ru-RU"/>
        </a:p>
      </dgm:t>
    </dgm:pt>
    <dgm:pt modelId="{3000E307-2683-4BE2-A28E-74E650F941FE}" type="parTrans" cxnId="{CB68F53F-A615-4E1B-A864-2CF26A14BD7B}">
      <dgm:prSet/>
      <dgm:spPr/>
      <dgm:t>
        <a:bodyPr/>
        <a:lstStyle/>
        <a:p>
          <a:endParaRPr lang="ru-RU"/>
        </a:p>
      </dgm:t>
    </dgm:pt>
    <dgm:pt modelId="{23185B83-6AF8-4B2E-8567-E2A2644EAD98}" type="sibTrans" cxnId="{CB68F53F-A615-4E1B-A864-2CF26A14BD7B}">
      <dgm:prSet/>
      <dgm:spPr/>
      <dgm:t>
        <a:bodyPr/>
        <a:lstStyle/>
        <a:p>
          <a:endParaRPr lang="ru-RU"/>
        </a:p>
      </dgm:t>
    </dgm:pt>
    <dgm:pt modelId="{F8A65A94-0D04-45F1-BDA1-016F2F5C4B6A}" type="pres">
      <dgm:prSet presAssocID="{52CE8836-6DD3-482D-BCEC-01D23BEF2A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0DB40A-393E-4D03-B801-8E2C61541733}" type="pres">
      <dgm:prSet presAssocID="{B5121B72-DE67-43AC-873B-177D7F1EAAD4}" presName="centerShape" presStyleLbl="node0" presStyleIdx="0" presStyleCnt="1" custScaleX="203514" custScaleY="125561" custLinFactNeighborX="1158" custLinFactNeighborY="4082"/>
      <dgm:spPr/>
      <dgm:t>
        <a:bodyPr/>
        <a:lstStyle/>
        <a:p>
          <a:endParaRPr lang="ru-RU"/>
        </a:p>
      </dgm:t>
    </dgm:pt>
    <dgm:pt modelId="{49DA1946-D585-4BF6-9CC1-A96F8729F889}" type="pres">
      <dgm:prSet presAssocID="{63FE0384-F7EB-4602-9949-6B8623FFC6D8}" presName="Name9" presStyleLbl="parChTrans1D2" presStyleIdx="0" presStyleCnt="4"/>
      <dgm:spPr/>
      <dgm:t>
        <a:bodyPr/>
        <a:lstStyle/>
        <a:p>
          <a:endParaRPr lang="ru-RU"/>
        </a:p>
      </dgm:t>
    </dgm:pt>
    <dgm:pt modelId="{3C14E506-AC5E-41E1-AA47-536ED02A7644}" type="pres">
      <dgm:prSet presAssocID="{63FE0384-F7EB-4602-9949-6B8623FFC6D8}" presName="connTx" presStyleLbl="parChTrans1D2" presStyleIdx="0" presStyleCnt="4"/>
      <dgm:spPr/>
      <dgm:t>
        <a:bodyPr/>
        <a:lstStyle/>
        <a:p>
          <a:endParaRPr lang="ru-RU"/>
        </a:p>
      </dgm:t>
    </dgm:pt>
    <dgm:pt modelId="{4995725A-7A32-46A5-825B-672C2165C7A9}" type="pres">
      <dgm:prSet presAssocID="{347854AE-58BE-4A8A-881D-8A30BB17E860}" presName="node" presStyleLbl="node1" presStyleIdx="0" presStyleCnt="4" custScaleX="116578" custScaleY="133155" custRadScaleRad="98727" custRadScaleInc="15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CBB3E-E4FE-400B-A11B-CEC3EC1309E4}" type="pres">
      <dgm:prSet presAssocID="{20D1CE6B-F91B-46E8-8732-E1D4BD9AAF12}" presName="Name9" presStyleLbl="parChTrans1D2" presStyleIdx="1" presStyleCnt="4"/>
      <dgm:spPr/>
      <dgm:t>
        <a:bodyPr/>
        <a:lstStyle/>
        <a:p>
          <a:endParaRPr lang="ru-RU"/>
        </a:p>
      </dgm:t>
    </dgm:pt>
    <dgm:pt modelId="{D7732226-EC49-4578-AEAF-EAF53685CD5B}" type="pres">
      <dgm:prSet presAssocID="{20D1CE6B-F91B-46E8-8732-E1D4BD9AAF12}" presName="connTx" presStyleLbl="parChTrans1D2" presStyleIdx="1" presStyleCnt="4"/>
      <dgm:spPr/>
      <dgm:t>
        <a:bodyPr/>
        <a:lstStyle/>
        <a:p>
          <a:endParaRPr lang="ru-RU"/>
        </a:p>
      </dgm:t>
    </dgm:pt>
    <dgm:pt modelId="{29F209EE-F3BD-40C7-AEB6-235D8DB5F923}" type="pres">
      <dgm:prSet presAssocID="{07B9B7EF-A672-4F1B-BDAB-26DA90658FCE}" presName="node" presStyleLbl="node1" presStyleIdx="1" presStyleCnt="4" custScaleX="126993" custRadScaleRad="142628" custRadScaleInc="42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8DD15C-F5D5-4902-B0BC-4E9D5A0A4D2F}" type="pres">
      <dgm:prSet presAssocID="{DA3CF382-93A3-43B3-A10F-FDB7E18C2643}" presName="Name9" presStyleLbl="parChTrans1D2" presStyleIdx="2" presStyleCnt="4"/>
      <dgm:spPr/>
      <dgm:t>
        <a:bodyPr/>
        <a:lstStyle/>
        <a:p>
          <a:endParaRPr lang="ru-RU"/>
        </a:p>
      </dgm:t>
    </dgm:pt>
    <dgm:pt modelId="{B84AB91F-5875-4240-9160-2DEF6B15E4E0}" type="pres">
      <dgm:prSet presAssocID="{DA3CF382-93A3-43B3-A10F-FDB7E18C2643}" presName="connTx" presStyleLbl="parChTrans1D2" presStyleIdx="2" presStyleCnt="4"/>
      <dgm:spPr/>
      <dgm:t>
        <a:bodyPr/>
        <a:lstStyle/>
        <a:p>
          <a:endParaRPr lang="ru-RU"/>
        </a:p>
      </dgm:t>
    </dgm:pt>
    <dgm:pt modelId="{D61AB24E-A551-42D1-B8E6-A8D396C08D13}" type="pres">
      <dgm:prSet presAssocID="{A4603B0E-3DB5-4052-858C-766C18EB5AB3}" presName="node" presStyleLbl="node1" presStyleIdx="2" presStyleCnt="4" custScaleX="168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6B658-81C4-46B3-B36F-83D2334D5802}" type="pres">
      <dgm:prSet presAssocID="{344087A9-601E-453D-88E6-14142E6CF50F}" presName="Name9" presStyleLbl="parChTrans1D2" presStyleIdx="3" presStyleCnt="4"/>
      <dgm:spPr/>
      <dgm:t>
        <a:bodyPr/>
        <a:lstStyle/>
        <a:p>
          <a:endParaRPr lang="ru-RU"/>
        </a:p>
      </dgm:t>
    </dgm:pt>
    <dgm:pt modelId="{D81471C6-19F1-4DB9-85C6-68E1DF0C8A2A}" type="pres">
      <dgm:prSet presAssocID="{344087A9-601E-453D-88E6-14142E6CF50F}" presName="connTx" presStyleLbl="parChTrans1D2" presStyleIdx="3" presStyleCnt="4"/>
      <dgm:spPr/>
      <dgm:t>
        <a:bodyPr/>
        <a:lstStyle/>
        <a:p>
          <a:endParaRPr lang="ru-RU"/>
        </a:p>
      </dgm:t>
    </dgm:pt>
    <dgm:pt modelId="{E93E7E76-3018-41A4-BFA8-F87DABA2C174}" type="pres">
      <dgm:prSet presAssocID="{FA6E5727-5B37-4DFF-95CF-13F56D97FA5F}" presName="node" presStyleLbl="node1" presStyleIdx="3" presStyleCnt="4" custScaleX="112953" custRadScaleRad="136302" custRadScaleInc="-25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2DE7B1-49D8-4A06-B109-C75AA3FF6763}" type="presOf" srcId="{07B9B7EF-A672-4F1B-BDAB-26DA90658FCE}" destId="{29F209EE-F3BD-40C7-AEB6-235D8DB5F923}" srcOrd="0" destOrd="0" presId="urn:microsoft.com/office/officeart/2005/8/layout/radial1"/>
    <dgm:cxn modelId="{970B5D6C-B80D-4A94-B742-413B16B4E0B2}" type="presOf" srcId="{20D1CE6B-F91B-46E8-8732-E1D4BD9AAF12}" destId="{D7732226-EC49-4578-AEAF-EAF53685CD5B}" srcOrd="1" destOrd="0" presId="urn:microsoft.com/office/officeart/2005/8/layout/radial1"/>
    <dgm:cxn modelId="{CB68F53F-A615-4E1B-A864-2CF26A14BD7B}" srcId="{52CE8836-6DD3-482D-BCEC-01D23BEF2A11}" destId="{452F869A-3BE0-4EA3-9837-89D82D27CBAB}" srcOrd="2" destOrd="0" parTransId="{3000E307-2683-4BE2-A28E-74E650F941FE}" sibTransId="{23185B83-6AF8-4B2E-8567-E2A2644EAD98}"/>
    <dgm:cxn modelId="{6AAA5421-7E59-4A1C-8190-8C59481F105C}" type="presOf" srcId="{FA6E5727-5B37-4DFF-95CF-13F56D97FA5F}" destId="{E93E7E76-3018-41A4-BFA8-F87DABA2C174}" srcOrd="0" destOrd="0" presId="urn:microsoft.com/office/officeart/2005/8/layout/radial1"/>
    <dgm:cxn modelId="{7B17208D-3FED-4AEB-AFDB-7C8B437E8A7A}" type="presOf" srcId="{347854AE-58BE-4A8A-881D-8A30BB17E860}" destId="{4995725A-7A32-46A5-825B-672C2165C7A9}" srcOrd="0" destOrd="0" presId="urn:microsoft.com/office/officeart/2005/8/layout/radial1"/>
    <dgm:cxn modelId="{8D2361DA-4374-4A6D-9D88-C4330E512FF8}" type="presOf" srcId="{344087A9-601E-453D-88E6-14142E6CF50F}" destId="{BE66B658-81C4-46B3-B36F-83D2334D5802}" srcOrd="0" destOrd="0" presId="urn:microsoft.com/office/officeart/2005/8/layout/radial1"/>
    <dgm:cxn modelId="{85EBD910-3589-4256-A748-25D2164DC13B}" srcId="{52CE8836-6DD3-482D-BCEC-01D23BEF2A11}" destId="{79E2FB47-D738-4534-91FB-0FAD0B4BA297}" srcOrd="1" destOrd="0" parTransId="{FF3442E6-CC9D-4F1B-9CE4-C26850DE4C8F}" sibTransId="{F7139F7C-2915-4295-9CA3-FC82C29D171A}"/>
    <dgm:cxn modelId="{9DBFB12F-08EE-43D1-9EA2-60A3BC814117}" type="presOf" srcId="{20D1CE6B-F91B-46E8-8732-E1D4BD9AAF12}" destId="{B4CCBB3E-E4FE-400B-A11B-CEC3EC1309E4}" srcOrd="0" destOrd="0" presId="urn:microsoft.com/office/officeart/2005/8/layout/radial1"/>
    <dgm:cxn modelId="{399B75E8-E1AD-43DA-95AB-AEFE2B304EBD}" type="presOf" srcId="{A4603B0E-3DB5-4052-858C-766C18EB5AB3}" destId="{D61AB24E-A551-42D1-B8E6-A8D396C08D13}" srcOrd="0" destOrd="0" presId="urn:microsoft.com/office/officeart/2005/8/layout/radial1"/>
    <dgm:cxn modelId="{29C5E4B8-AD07-450A-9586-C9A46EC436E8}" srcId="{B5121B72-DE67-43AC-873B-177D7F1EAAD4}" destId="{FA6E5727-5B37-4DFF-95CF-13F56D97FA5F}" srcOrd="3" destOrd="0" parTransId="{344087A9-601E-453D-88E6-14142E6CF50F}" sibTransId="{8392AA52-ABC2-42FF-8D35-6DD3E9351BB2}"/>
    <dgm:cxn modelId="{DAD99007-4934-4D15-9A88-B87BE283CE02}" type="presOf" srcId="{DA3CF382-93A3-43B3-A10F-FDB7E18C2643}" destId="{B84AB91F-5875-4240-9160-2DEF6B15E4E0}" srcOrd="1" destOrd="0" presId="urn:microsoft.com/office/officeart/2005/8/layout/radial1"/>
    <dgm:cxn modelId="{DAF91130-FF85-46B2-A169-273B29584DD5}" type="presOf" srcId="{344087A9-601E-453D-88E6-14142E6CF50F}" destId="{D81471C6-19F1-4DB9-85C6-68E1DF0C8A2A}" srcOrd="1" destOrd="0" presId="urn:microsoft.com/office/officeart/2005/8/layout/radial1"/>
    <dgm:cxn modelId="{DF47BE08-6ED7-4084-A814-E89AFA5CD735}" type="presOf" srcId="{63FE0384-F7EB-4602-9949-6B8623FFC6D8}" destId="{49DA1946-D585-4BF6-9CC1-A96F8729F889}" srcOrd="0" destOrd="0" presId="urn:microsoft.com/office/officeart/2005/8/layout/radial1"/>
    <dgm:cxn modelId="{56921A9B-A578-44D0-8C2D-46966E9F5A94}" srcId="{52CE8836-6DD3-482D-BCEC-01D23BEF2A11}" destId="{B5121B72-DE67-43AC-873B-177D7F1EAAD4}" srcOrd="0" destOrd="0" parTransId="{9937DB21-C2FC-47C6-B9D1-B5E8155A291A}" sibTransId="{8F86B301-6E5E-4174-B5F3-B9A0C9768F5A}"/>
    <dgm:cxn modelId="{55838077-1B74-420A-A69B-46B3D5A39964}" srcId="{B5121B72-DE67-43AC-873B-177D7F1EAAD4}" destId="{07B9B7EF-A672-4F1B-BDAB-26DA90658FCE}" srcOrd="1" destOrd="0" parTransId="{20D1CE6B-F91B-46E8-8732-E1D4BD9AAF12}" sibTransId="{5D7D4E00-3B7C-41CE-840F-929A124EE889}"/>
    <dgm:cxn modelId="{D17F0F23-C9B4-4AFF-B0F7-1E0856BF80DE}" type="presOf" srcId="{52CE8836-6DD3-482D-BCEC-01D23BEF2A11}" destId="{F8A65A94-0D04-45F1-BDA1-016F2F5C4B6A}" srcOrd="0" destOrd="0" presId="urn:microsoft.com/office/officeart/2005/8/layout/radial1"/>
    <dgm:cxn modelId="{CE0C6A36-12F9-40A0-9908-2A5E16704D21}" type="presOf" srcId="{B5121B72-DE67-43AC-873B-177D7F1EAAD4}" destId="{F60DB40A-393E-4D03-B801-8E2C61541733}" srcOrd="0" destOrd="0" presId="urn:microsoft.com/office/officeart/2005/8/layout/radial1"/>
    <dgm:cxn modelId="{D968DD93-AE7C-4990-9CB2-D0D4B4C286BE}" srcId="{B5121B72-DE67-43AC-873B-177D7F1EAAD4}" destId="{347854AE-58BE-4A8A-881D-8A30BB17E860}" srcOrd="0" destOrd="0" parTransId="{63FE0384-F7EB-4602-9949-6B8623FFC6D8}" sibTransId="{A1EB0B84-7294-4324-9493-AEEF784DBC07}"/>
    <dgm:cxn modelId="{071DB935-3C78-4932-B23E-82E4A992B6ED}" type="presOf" srcId="{63FE0384-F7EB-4602-9949-6B8623FFC6D8}" destId="{3C14E506-AC5E-41E1-AA47-536ED02A7644}" srcOrd="1" destOrd="0" presId="urn:microsoft.com/office/officeart/2005/8/layout/radial1"/>
    <dgm:cxn modelId="{2D6E43C1-3552-46B5-BB98-4E0319CAAD72}" type="presOf" srcId="{DA3CF382-93A3-43B3-A10F-FDB7E18C2643}" destId="{5E8DD15C-F5D5-4902-B0BC-4E9D5A0A4D2F}" srcOrd="0" destOrd="0" presId="urn:microsoft.com/office/officeart/2005/8/layout/radial1"/>
    <dgm:cxn modelId="{52F5D963-634D-4237-B20D-B491EC449CF0}" srcId="{B5121B72-DE67-43AC-873B-177D7F1EAAD4}" destId="{A4603B0E-3DB5-4052-858C-766C18EB5AB3}" srcOrd="2" destOrd="0" parTransId="{DA3CF382-93A3-43B3-A10F-FDB7E18C2643}" sibTransId="{D21184B6-3F3F-463E-A895-B316C4A62A94}"/>
    <dgm:cxn modelId="{8B05196B-E9EB-44C8-B3D0-F4890704B583}" type="presParOf" srcId="{F8A65A94-0D04-45F1-BDA1-016F2F5C4B6A}" destId="{F60DB40A-393E-4D03-B801-8E2C61541733}" srcOrd="0" destOrd="0" presId="urn:microsoft.com/office/officeart/2005/8/layout/radial1"/>
    <dgm:cxn modelId="{1CE64430-9A15-45B7-A20D-1651562A6B9F}" type="presParOf" srcId="{F8A65A94-0D04-45F1-BDA1-016F2F5C4B6A}" destId="{49DA1946-D585-4BF6-9CC1-A96F8729F889}" srcOrd="1" destOrd="0" presId="urn:microsoft.com/office/officeart/2005/8/layout/radial1"/>
    <dgm:cxn modelId="{46F37F3E-7DF2-4410-AB81-05853D62EEB4}" type="presParOf" srcId="{49DA1946-D585-4BF6-9CC1-A96F8729F889}" destId="{3C14E506-AC5E-41E1-AA47-536ED02A7644}" srcOrd="0" destOrd="0" presId="urn:microsoft.com/office/officeart/2005/8/layout/radial1"/>
    <dgm:cxn modelId="{A616B6F0-B6A3-4BCE-A927-D678C1189D6D}" type="presParOf" srcId="{F8A65A94-0D04-45F1-BDA1-016F2F5C4B6A}" destId="{4995725A-7A32-46A5-825B-672C2165C7A9}" srcOrd="2" destOrd="0" presId="urn:microsoft.com/office/officeart/2005/8/layout/radial1"/>
    <dgm:cxn modelId="{1473D64C-5674-4D12-B1CE-A26686686AF4}" type="presParOf" srcId="{F8A65A94-0D04-45F1-BDA1-016F2F5C4B6A}" destId="{B4CCBB3E-E4FE-400B-A11B-CEC3EC1309E4}" srcOrd="3" destOrd="0" presId="urn:microsoft.com/office/officeart/2005/8/layout/radial1"/>
    <dgm:cxn modelId="{39B22C89-A430-45F5-980C-21F14C0F4809}" type="presParOf" srcId="{B4CCBB3E-E4FE-400B-A11B-CEC3EC1309E4}" destId="{D7732226-EC49-4578-AEAF-EAF53685CD5B}" srcOrd="0" destOrd="0" presId="urn:microsoft.com/office/officeart/2005/8/layout/radial1"/>
    <dgm:cxn modelId="{DF9DE188-C1EC-4491-8C95-59694473A28A}" type="presParOf" srcId="{F8A65A94-0D04-45F1-BDA1-016F2F5C4B6A}" destId="{29F209EE-F3BD-40C7-AEB6-235D8DB5F923}" srcOrd="4" destOrd="0" presId="urn:microsoft.com/office/officeart/2005/8/layout/radial1"/>
    <dgm:cxn modelId="{A87FE0F1-3ED9-4AF2-89FE-FF579EF3589A}" type="presParOf" srcId="{F8A65A94-0D04-45F1-BDA1-016F2F5C4B6A}" destId="{5E8DD15C-F5D5-4902-B0BC-4E9D5A0A4D2F}" srcOrd="5" destOrd="0" presId="urn:microsoft.com/office/officeart/2005/8/layout/radial1"/>
    <dgm:cxn modelId="{183F8C17-CF30-466E-AA62-E8FE1E60696B}" type="presParOf" srcId="{5E8DD15C-F5D5-4902-B0BC-4E9D5A0A4D2F}" destId="{B84AB91F-5875-4240-9160-2DEF6B15E4E0}" srcOrd="0" destOrd="0" presId="urn:microsoft.com/office/officeart/2005/8/layout/radial1"/>
    <dgm:cxn modelId="{3E7844A0-7489-4F48-80C1-AA1A58543FAD}" type="presParOf" srcId="{F8A65A94-0D04-45F1-BDA1-016F2F5C4B6A}" destId="{D61AB24E-A551-42D1-B8E6-A8D396C08D13}" srcOrd="6" destOrd="0" presId="urn:microsoft.com/office/officeart/2005/8/layout/radial1"/>
    <dgm:cxn modelId="{1D5B62E3-AE9C-45B6-A93B-3B0D8B5BA9AF}" type="presParOf" srcId="{F8A65A94-0D04-45F1-BDA1-016F2F5C4B6A}" destId="{BE66B658-81C4-46B3-B36F-83D2334D5802}" srcOrd="7" destOrd="0" presId="urn:microsoft.com/office/officeart/2005/8/layout/radial1"/>
    <dgm:cxn modelId="{D58B5C75-B7DF-428F-9162-A9029F4D56A7}" type="presParOf" srcId="{BE66B658-81C4-46B3-B36F-83D2334D5802}" destId="{D81471C6-19F1-4DB9-85C6-68E1DF0C8A2A}" srcOrd="0" destOrd="0" presId="urn:microsoft.com/office/officeart/2005/8/layout/radial1"/>
    <dgm:cxn modelId="{5D157CA8-326D-4ED2-88D0-DA6662BAE683}" type="presParOf" srcId="{F8A65A94-0D04-45F1-BDA1-016F2F5C4B6A}" destId="{E93E7E76-3018-41A4-BFA8-F87DABA2C174}" srcOrd="8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69EE83-0B86-41CF-8437-6F3C5678269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AF0AF8-9A03-4854-9C39-255090D1C83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ВИДЫ ДИДАКТИЧЕСКИХ ИГР</a:t>
          </a:r>
          <a:endParaRPr lang="ru-RU" sz="20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2104CB4-E6F8-4E39-9454-91C423D5A706}" type="parTrans" cxnId="{114534F8-28A8-4E40-98D4-181B105D44BE}">
      <dgm:prSet/>
      <dgm:spPr/>
      <dgm:t>
        <a:bodyPr/>
        <a:lstStyle/>
        <a:p>
          <a:endParaRPr lang="ru-RU"/>
        </a:p>
      </dgm:t>
    </dgm:pt>
    <dgm:pt modelId="{ECFC3567-7ED8-471D-8EE7-90F7A9A147EF}" type="sibTrans" cxnId="{114534F8-28A8-4E40-98D4-181B105D44BE}">
      <dgm:prSet/>
      <dgm:spPr/>
      <dgm:t>
        <a:bodyPr/>
        <a:lstStyle/>
        <a:p>
          <a:endParaRPr lang="ru-RU"/>
        </a:p>
      </dgm:t>
    </dgm:pt>
    <dgm:pt modelId="{C93E1AA1-AD07-4100-A437-69B22AA6E26E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предметами.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E5D6D4-2B04-4296-8236-06E644885F46}" type="parTrans" cxnId="{75E18C22-112E-41E0-A4A0-BB6F7EB7C862}">
      <dgm:prSet/>
      <dgm:spPr/>
      <dgm:t>
        <a:bodyPr/>
        <a:lstStyle/>
        <a:p>
          <a:endParaRPr lang="ru-RU"/>
        </a:p>
      </dgm:t>
    </dgm:pt>
    <dgm:pt modelId="{A0F1F310-F801-4603-BDE4-C9ADC8F18F90}" type="sibTrans" cxnId="{75E18C22-112E-41E0-A4A0-BB6F7EB7C862}">
      <dgm:prSet/>
      <dgm:spPr/>
      <dgm:t>
        <a:bodyPr/>
        <a:lstStyle/>
        <a:p>
          <a:endParaRPr lang="ru-RU"/>
        </a:p>
      </dgm:t>
    </dgm:pt>
    <dgm:pt modelId="{BC596285-7F2C-4C10-B181-17D2CEEBED0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Настольно-печатные игры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0B8C890-726C-4BDC-9A09-4106EF1EABB3}" type="parTrans" cxnId="{6AF0D6BA-C332-45CB-8A49-11BA409ED6ED}">
      <dgm:prSet/>
      <dgm:spPr/>
      <dgm:t>
        <a:bodyPr/>
        <a:lstStyle/>
        <a:p>
          <a:endParaRPr lang="ru-RU"/>
        </a:p>
      </dgm:t>
    </dgm:pt>
    <dgm:pt modelId="{C08FDE69-B791-42D3-BCE3-49767072FC2D}" type="sibTrans" cxnId="{6AF0D6BA-C332-45CB-8A49-11BA409ED6ED}">
      <dgm:prSet/>
      <dgm:spPr/>
      <dgm:t>
        <a:bodyPr/>
        <a:lstStyle/>
        <a:p>
          <a:endParaRPr lang="ru-RU"/>
        </a:p>
      </dgm:t>
    </dgm:pt>
    <dgm:pt modelId="{1AFD5251-0004-4876-8172-44058BF31850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Словесные игры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79D07BB-7AFB-4A03-A4C7-CD652B3B2131}" type="parTrans" cxnId="{2A382BCC-63A0-4B8B-BEBB-A126497E00C7}">
      <dgm:prSet/>
      <dgm:spPr/>
      <dgm:t>
        <a:bodyPr/>
        <a:lstStyle/>
        <a:p>
          <a:endParaRPr lang="ru-RU"/>
        </a:p>
      </dgm:t>
    </dgm:pt>
    <dgm:pt modelId="{706D82DC-C4FC-48F3-B860-A43530D03741}" type="sibTrans" cxnId="{2A382BCC-63A0-4B8B-BEBB-A126497E00C7}">
      <dgm:prSet/>
      <dgm:spPr/>
      <dgm:t>
        <a:bodyPr/>
        <a:lstStyle/>
        <a:p>
          <a:endParaRPr lang="ru-RU"/>
        </a:p>
      </dgm:t>
    </dgm:pt>
    <dgm:pt modelId="{DC931CDE-8C61-4324-B287-0CDE68D2A0EE}" type="pres">
      <dgm:prSet presAssocID="{6A69EE83-0B86-41CF-8437-6F3C5678269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12A411-DE56-456A-8CDC-1CB2BC58271A}" type="pres">
      <dgm:prSet presAssocID="{02AF0AF8-9A03-4854-9C39-255090D1C831}" presName="centerShape" presStyleLbl="node0" presStyleIdx="0" presStyleCnt="1" custScaleX="216117"/>
      <dgm:spPr/>
      <dgm:t>
        <a:bodyPr/>
        <a:lstStyle/>
        <a:p>
          <a:endParaRPr lang="ru-RU"/>
        </a:p>
      </dgm:t>
    </dgm:pt>
    <dgm:pt modelId="{AC27FCF4-B83C-4C36-86CB-F2FD8412B847}" type="pres">
      <dgm:prSet presAssocID="{C1E5D6D4-2B04-4296-8236-06E644885F46}" presName="parTrans" presStyleLbl="bgSibTrans2D1" presStyleIdx="0" presStyleCnt="3" custAng="11867508" custScaleX="24337" custScaleY="113210" custLinFactNeighborX="26218" custLinFactNeighborY="68726"/>
      <dgm:spPr/>
      <dgm:t>
        <a:bodyPr/>
        <a:lstStyle/>
        <a:p>
          <a:endParaRPr lang="ru-RU"/>
        </a:p>
      </dgm:t>
    </dgm:pt>
    <dgm:pt modelId="{AE4B642E-419F-4F86-BA89-ADF3CBA24D19}" type="pres">
      <dgm:prSet presAssocID="{C93E1AA1-AD07-4100-A437-69B22AA6E26E}" presName="node" presStyleLbl="node1" presStyleIdx="0" presStyleCnt="3" custRadScaleRad="111197" custRadScaleInc="10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F7397-E81F-40CD-9D22-4DE81C1AAC97}" type="pres">
      <dgm:prSet presAssocID="{10B8C890-726C-4BDC-9A09-4106EF1EABB3}" presName="parTrans" presStyleLbl="bgSibTrans2D1" presStyleIdx="1" presStyleCnt="3" custAng="10628478" custFlipHor="1" custScaleX="56028" custScaleY="112437" custLinFactNeighborX="2491" custLinFactNeighborY="70108"/>
      <dgm:spPr/>
      <dgm:t>
        <a:bodyPr/>
        <a:lstStyle/>
        <a:p>
          <a:endParaRPr lang="ru-RU"/>
        </a:p>
      </dgm:t>
    </dgm:pt>
    <dgm:pt modelId="{E95855C7-22F4-4178-B364-58424E6C2668}" type="pres">
      <dgm:prSet presAssocID="{BC596285-7F2C-4C10-B181-17D2CEEBED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1F756-DCB5-49C5-BB24-92D0ADF89982}" type="pres">
      <dgm:prSet presAssocID="{279D07BB-7AFB-4A03-A4C7-CD652B3B2131}" presName="parTrans" presStyleLbl="bgSibTrans2D1" presStyleIdx="2" presStyleCnt="3" custAng="10008389" custScaleX="29818" custScaleY="83045" custLinFactNeighborX="634" custLinFactNeighborY="90736"/>
      <dgm:spPr/>
      <dgm:t>
        <a:bodyPr/>
        <a:lstStyle/>
        <a:p>
          <a:endParaRPr lang="ru-RU"/>
        </a:p>
      </dgm:t>
    </dgm:pt>
    <dgm:pt modelId="{AE753928-2F22-4D8A-9FB1-7B58A8433502}" type="pres">
      <dgm:prSet presAssocID="{1AFD5251-0004-4876-8172-44058BF31850}" presName="node" presStyleLbl="node1" presStyleIdx="2" presStyleCnt="3" custRadScaleRad="110609" custRadScaleInc="-8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6436C9-E147-4A03-BD74-BD75175DCFA5}" type="presOf" srcId="{C93E1AA1-AD07-4100-A437-69B22AA6E26E}" destId="{AE4B642E-419F-4F86-BA89-ADF3CBA24D19}" srcOrd="0" destOrd="0" presId="urn:microsoft.com/office/officeart/2005/8/layout/radial4"/>
    <dgm:cxn modelId="{E61FDD76-A329-40EE-9CD1-FDE645D02C3E}" type="presOf" srcId="{02AF0AF8-9A03-4854-9C39-255090D1C831}" destId="{F812A411-DE56-456A-8CDC-1CB2BC58271A}" srcOrd="0" destOrd="0" presId="urn:microsoft.com/office/officeart/2005/8/layout/radial4"/>
    <dgm:cxn modelId="{75E18C22-112E-41E0-A4A0-BB6F7EB7C862}" srcId="{02AF0AF8-9A03-4854-9C39-255090D1C831}" destId="{C93E1AA1-AD07-4100-A437-69B22AA6E26E}" srcOrd="0" destOrd="0" parTransId="{C1E5D6D4-2B04-4296-8236-06E644885F46}" sibTransId="{A0F1F310-F801-4603-BDE4-C9ADC8F18F90}"/>
    <dgm:cxn modelId="{7FC963DD-D9A9-4BC5-BD0C-E13C5565D089}" type="presOf" srcId="{6A69EE83-0B86-41CF-8437-6F3C56782693}" destId="{DC931CDE-8C61-4324-B287-0CDE68D2A0EE}" srcOrd="0" destOrd="0" presId="urn:microsoft.com/office/officeart/2005/8/layout/radial4"/>
    <dgm:cxn modelId="{6AF0D6BA-C332-45CB-8A49-11BA409ED6ED}" srcId="{02AF0AF8-9A03-4854-9C39-255090D1C831}" destId="{BC596285-7F2C-4C10-B181-17D2CEEBED03}" srcOrd="1" destOrd="0" parTransId="{10B8C890-726C-4BDC-9A09-4106EF1EABB3}" sibTransId="{C08FDE69-B791-42D3-BCE3-49767072FC2D}"/>
    <dgm:cxn modelId="{059D4ECE-E403-43C5-8D26-AE7BCF56F7DD}" type="presOf" srcId="{C1E5D6D4-2B04-4296-8236-06E644885F46}" destId="{AC27FCF4-B83C-4C36-86CB-F2FD8412B847}" srcOrd="0" destOrd="0" presId="urn:microsoft.com/office/officeart/2005/8/layout/radial4"/>
    <dgm:cxn modelId="{114534F8-28A8-4E40-98D4-181B105D44BE}" srcId="{6A69EE83-0B86-41CF-8437-6F3C56782693}" destId="{02AF0AF8-9A03-4854-9C39-255090D1C831}" srcOrd="0" destOrd="0" parTransId="{42104CB4-E6F8-4E39-9454-91C423D5A706}" sibTransId="{ECFC3567-7ED8-471D-8EE7-90F7A9A147EF}"/>
    <dgm:cxn modelId="{09CA53E9-454B-45A9-ADEC-9787130AC654}" type="presOf" srcId="{BC596285-7F2C-4C10-B181-17D2CEEBED03}" destId="{E95855C7-22F4-4178-B364-58424E6C2668}" srcOrd="0" destOrd="0" presId="urn:microsoft.com/office/officeart/2005/8/layout/radial4"/>
    <dgm:cxn modelId="{2A382BCC-63A0-4B8B-BEBB-A126497E00C7}" srcId="{02AF0AF8-9A03-4854-9C39-255090D1C831}" destId="{1AFD5251-0004-4876-8172-44058BF31850}" srcOrd="2" destOrd="0" parTransId="{279D07BB-7AFB-4A03-A4C7-CD652B3B2131}" sibTransId="{706D82DC-C4FC-48F3-B860-A43530D03741}"/>
    <dgm:cxn modelId="{2F8FDFC3-D0EE-47B0-98D2-DC4C2F37697F}" type="presOf" srcId="{10B8C890-726C-4BDC-9A09-4106EF1EABB3}" destId="{307F7397-E81F-40CD-9D22-4DE81C1AAC97}" srcOrd="0" destOrd="0" presId="urn:microsoft.com/office/officeart/2005/8/layout/radial4"/>
    <dgm:cxn modelId="{58589F7E-8701-4B06-8808-0BEF1D6DB9A0}" type="presOf" srcId="{279D07BB-7AFB-4A03-A4C7-CD652B3B2131}" destId="{44E1F756-DCB5-49C5-BB24-92D0ADF89982}" srcOrd="0" destOrd="0" presId="urn:microsoft.com/office/officeart/2005/8/layout/radial4"/>
    <dgm:cxn modelId="{307A8174-5F85-4BC7-95EE-DCABF40FF026}" type="presOf" srcId="{1AFD5251-0004-4876-8172-44058BF31850}" destId="{AE753928-2F22-4D8A-9FB1-7B58A8433502}" srcOrd="0" destOrd="0" presId="urn:microsoft.com/office/officeart/2005/8/layout/radial4"/>
    <dgm:cxn modelId="{7635A2CD-6835-4429-AE48-5EA1F3CFCB5E}" type="presParOf" srcId="{DC931CDE-8C61-4324-B287-0CDE68D2A0EE}" destId="{F812A411-DE56-456A-8CDC-1CB2BC58271A}" srcOrd="0" destOrd="0" presId="urn:microsoft.com/office/officeart/2005/8/layout/radial4"/>
    <dgm:cxn modelId="{65DD37D8-8CFA-455C-89E1-AB2C558FA6F1}" type="presParOf" srcId="{DC931CDE-8C61-4324-B287-0CDE68D2A0EE}" destId="{AC27FCF4-B83C-4C36-86CB-F2FD8412B847}" srcOrd="1" destOrd="0" presId="urn:microsoft.com/office/officeart/2005/8/layout/radial4"/>
    <dgm:cxn modelId="{36CB9D75-45F0-49B2-96A4-6DDFBD5BFA3D}" type="presParOf" srcId="{DC931CDE-8C61-4324-B287-0CDE68D2A0EE}" destId="{AE4B642E-419F-4F86-BA89-ADF3CBA24D19}" srcOrd="2" destOrd="0" presId="urn:microsoft.com/office/officeart/2005/8/layout/radial4"/>
    <dgm:cxn modelId="{92DCF8C8-3178-420B-BF62-E6AF5FD7DC0A}" type="presParOf" srcId="{DC931CDE-8C61-4324-B287-0CDE68D2A0EE}" destId="{307F7397-E81F-40CD-9D22-4DE81C1AAC97}" srcOrd="3" destOrd="0" presId="urn:microsoft.com/office/officeart/2005/8/layout/radial4"/>
    <dgm:cxn modelId="{91294366-ACB3-4DE0-967C-D93F5DB64303}" type="presParOf" srcId="{DC931CDE-8C61-4324-B287-0CDE68D2A0EE}" destId="{E95855C7-22F4-4178-B364-58424E6C2668}" srcOrd="4" destOrd="0" presId="urn:microsoft.com/office/officeart/2005/8/layout/radial4"/>
    <dgm:cxn modelId="{50AFAD3D-700F-44B8-89F1-36B776544A65}" type="presParOf" srcId="{DC931CDE-8C61-4324-B287-0CDE68D2A0EE}" destId="{44E1F756-DCB5-49C5-BB24-92D0ADF89982}" srcOrd="5" destOrd="0" presId="urn:microsoft.com/office/officeart/2005/8/layout/radial4"/>
    <dgm:cxn modelId="{DA3CC845-1C4A-4D67-B0AF-2FB0615DF02E}" type="presParOf" srcId="{DC931CDE-8C61-4324-B287-0CDE68D2A0EE}" destId="{AE753928-2F22-4D8A-9FB1-7B58A8433502}" srcOrd="6" destOrd="0" presId="urn:microsoft.com/office/officeart/2005/8/layout/radial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AB7F4F-1558-4863-8F12-E3020038F193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B399A4-F85C-4C1C-9DBB-49669302EC6D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Виды словесных игр</a:t>
          </a:r>
          <a:endParaRPr lang="ru-RU" sz="18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06FDDE-AEED-40FF-B095-2AA88C344020}" type="parTrans" cxnId="{EC330556-9615-4384-A116-6C33F70FD633}">
      <dgm:prSet/>
      <dgm:spPr/>
      <dgm:t>
        <a:bodyPr/>
        <a:lstStyle/>
        <a:p>
          <a:endParaRPr lang="ru-RU"/>
        </a:p>
      </dgm:t>
    </dgm:pt>
    <dgm:pt modelId="{C1CE7D54-BAC6-476C-A105-409D18512325}" type="sibTrans" cxnId="{EC330556-9615-4384-A116-6C33F70FD633}">
      <dgm:prSet/>
      <dgm:spPr/>
      <dgm:t>
        <a:bodyPr/>
        <a:lstStyle/>
        <a:p>
          <a:endParaRPr lang="ru-RU"/>
        </a:p>
      </dgm:t>
    </dgm:pt>
    <dgm:pt modelId="{9DF3F98B-42C3-43A9-972B-2F5E2EBA1F6D}">
      <dgm:prSet phldrT="[Текст]" custT="1"/>
      <dgm:spPr/>
      <dgm:t>
        <a:bodyPr/>
        <a:lstStyle/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1.Игры на установление правильного расположения серии картинок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(объединенных единой темой, с последующим составлением рассказа или его фрагмента).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499D62-1B05-42CB-9A3D-31DEFC42EC40}" type="parTrans" cxnId="{7177CE8A-E392-4B36-8C4E-3619425DC90A}">
      <dgm:prSet/>
      <dgm:spPr/>
      <dgm:t>
        <a:bodyPr/>
        <a:lstStyle/>
        <a:p>
          <a:endParaRPr lang="ru-RU"/>
        </a:p>
      </dgm:t>
    </dgm:pt>
    <dgm:pt modelId="{953F2B4E-082E-49FA-A1A4-4B1B1688FD00}" type="sibTrans" cxnId="{7177CE8A-E392-4B36-8C4E-3619425DC90A}">
      <dgm:prSet/>
      <dgm:spPr/>
      <dgm:t>
        <a:bodyPr/>
        <a:lstStyle/>
        <a:p>
          <a:endParaRPr lang="ru-RU"/>
        </a:p>
      </dgm:t>
    </dgm:pt>
    <dgm:pt modelId="{B275F25F-237B-4B8B-92D0-A94D9B12D15D}">
      <dgm:prSet phldrT="[Текст]" custT="1"/>
      <dgm:spPr/>
      <dgm:t>
        <a:bodyPr/>
        <a:lstStyle/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2.Игры эвристического характера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(направленные на нахождения недостающего элемента ситуации среди предложенных картинок).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E53919-334D-42C1-BE3B-A80BFC09EAB8}" type="parTrans" cxnId="{A9176EDA-9B24-4A81-9632-20FFD3228C66}">
      <dgm:prSet/>
      <dgm:spPr/>
      <dgm:t>
        <a:bodyPr/>
        <a:lstStyle/>
        <a:p>
          <a:endParaRPr lang="ru-RU"/>
        </a:p>
      </dgm:t>
    </dgm:pt>
    <dgm:pt modelId="{17036C10-6FE6-478C-933A-6C184A63153E}" type="sibTrans" cxnId="{A9176EDA-9B24-4A81-9632-20FFD3228C66}">
      <dgm:prSet/>
      <dgm:spPr/>
      <dgm:t>
        <a:bodyPr/>
        <a:lstStyle/>
        <a:p>
          <a:endParaRPr lang="ru-RU"/>
        </a:p>
      </dgm:t>
    </dgm:pt>
    <dgm:pt modelId="{68F4326B-4D6D-454C-AF34-DFF13D6942CA}">
      <dgm:prSet phldrT="[Текст]" custT="1"/>
      <dgm:spPr/>
      <dgm:t>
        <a:bodyPr/>
        <a:lstStyle/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3.Игры на «воображение»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(связанные с придумыванием небольшого сюжета и последующим его </a:t>
          </a:r>
          <a:r>
            <a:rPr lang="ru-RU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оречевлением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10D8C31-26A2-49F0-B143-6F626943605A}" type="parTrans" cxnId="{F12BD75E-F3AB-4038-9FC0-C53518E73221}">
      <dgm:prSet/>
      <dgm:spPr/>
      <dgm:t>
        <a:bodyPr/>
        <a:lstStyle/>
        <a:p>
          <a:endParaRPr lang="ru-RU"/>
        </a:p>
      </dgm:t>
    </dgm:pt>
    <dgm:pt modelId="{FEF78781-56A0-4840-A7FC-199C57570A2B}" type="sibTrans" cxnId="{F12BD75E-F3AB-4038-9FC0-C53518E73221}">
      <dgm:prSet/>
      <dgm:spPr/>
      <dgm:t>
        <a:bodyPr/>
        <a:lstStyle/>
        <a:p>
          <a:endParaRPr lang="ru-RU"/>
        </a:p>
      </dgm:t>
    </dgm:pt>
    <dgm:pt modelId="{CAD199EA-7CF7-4A0E-9A57-E3D6D8504505}">
      <dgm:prSet phldrT="[Текст]" custT="1"/>
      <dgm:spPr/>
      <dgm:t>
        <a:bodyPr/>
        <a:lstStyle/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4.Игры в «семантические абсурды»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(предлагают найти несоответствие между текстом и иллюстрацией к нему)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D647CB-8323-44AE-9393-25CC35FE98F2}" type="parTrans" cxnId="{9B1F229E-DEB5-4A3F-9AC0-C4D5FDEC38E3}">
      <dgm:prSet/>
      <dgm:spPr/>
      <dgm:t>
        <a:bodyPr/>
        <a:lstStyle/>
        <a:p>
          <a:endParaRPr lang="ru-RU"/>
        </a:p>
      </dgm:t>
    </dgm:pt>
    <dgm:pt modelId="{CCBF752E-BE63-4FC6-9C3C-32A304DD8404}" type="sibTrans" cxnId="{9B1F229E-DEB5-4A3F-9AC0-C4D5FDEC38E3}">
      <dgm:prSet/>
      <dgm:spPr/>
      <dgm:t>
        <a:bodyPr/>
        <a:lstStyle/>
        <a:p>
          <a:endParaRPr lang="ru-RU"/>
        </a:p>
      </dgm:t>
    </dgm:pt>
    <dgm:pt modelId="{C94E87A1-CE43-4A2D-86F6-F09222C9004F}" type="pres">
      <dgm:prSet presAssocID="{86AB7F4F-1558-4863-8F12-E3020038F19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515D42-31DF-4C7F-9EA3-91C2B30EF570}" type="pres">
      <dgm:prSet presAssocID="{72B399A4-F85C-4C1C-9DBB-49669302EC6D}" presName="centerShape" presStyleLbl="node0" presStyleIdx="0" presStyleCnt="1"/>
      <dgm:spPr/>
      <dgm:t>
        <a:bodyPr/>
        <a:lstStyle/>
        <a:p>
          <a:endParaRPr lang="ru-RU"/>
        </a:p>
      </dgm:t>
    </dgm:pt>
    <dgm:pt modelId="{F01BCCBE-501F-47AD-AE09-DE9CDD344965}" type="pres">
      <dgm:prSet presAssocID="{0B499D62-1B05-42CB-9A3D-31DEFC42EC40}" presName="Name9" presStyleLbl="parChTrans1D2" presStyleIdx="0" presStyleCnt="4"/>
      <dgm:spPr/>
      <dgm:t>
        <a:bodyPr/>
        <a:lstStyle/>
        <a:p>
          <a:endParaRPr lang="ru-RU"/>
        </a:p>
      </dgm:t>
    </dgm:pt>
    <dgm:pt modelId="{00239B7C-7A10-454B-A553-BD5831BEA0B6}" type="pres">
      <dgm:prSet presAssocID="{0B499D62-1B05-42CB-9A3D-31DEFC42EC40}" presName="connTx" presStyleLbl="parChTrans1D2" presStyleIdx="0" presStyleCnt="4"/>
      <dgm:spPr/>
      <dgm:t>
        <a:bodyPr/>
        <a:lstStyle/>
        <a:p>
          <a:endParaRPr lang="ru-RU"/>
        </a:p>
      </dgm:t>
    </dgm:pt>
    <dgm:pt modelId="{876F883B-1EDC-4B75-874B-174F9693F88D}" type="pres">
      <dgm:prSet presAssocID="{9DF3F98B-42C3-43A9-972B-2F5E2EBA1F6D}" presName="node" presStyleLbl="node1" presStyleIdx="0" presStyleCnt="4" custScaleX="234682" custScaleY="94671" custRadScaleRad="101897" custRadScaleInc="14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8DFD8-F883-468C-AFF9-3092B4B44389}" type="pres">
      <dgm:prSet presAssocID="{8FE53919-334D-42C1-BE3B-A80BFC09EAB8}" presName="Name9" presStyleLbl="parChTrans1D2" presStyleIdx="1" presStyleCnt="4"/>
      <dgm:spPr/>
      <dgm:t>
        <a:bodyPr/>
        <a:lstStyle/>
        <a:p>
          <a:endParaRPr lang="ru-RU"/>
        </a:p>
      </dgm:t>
    </dgm:pt>
    <dgm:pt modelId="{BE5BD5AC-7C34-45DA-A5D6-D0EB9C5DF961}" type="pres">
      <dgm:prSet presAssocID="{8FE53919-334D-42C1-BE3B-A80BFC09EAB8}" presName="connTx" presStyleLbl="parChTrans1D2" presStyleIdx="1" presStyleCnt="4"/>
      <dgm:spPr/>
      <dgm:t>
        <a:bodyPr/>
        <a:lstStyle/>
        <a:p>
          <a:endParaRPr lang="ru-RU"/>
        </a:p>
      </dgm:t>
    </dgm:pt>
    <dgm:pt modelId="{9F82CBCD-F26A-4F5C-A399-6BBD4AF9EAA4}" type="pres">
      <dgm:prSet presAssocID="{B275F25F-237B-4B8B-92D0-A94D9B12D15D}" presName="node" presStyleLbl="node1" presStyleIdx="1" presStyleCnt="4" custScaleX="214971" custScaleY="78596" custRadScaleRad="119993" custRadScaleInc="-49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758F0-FB53-4D90-9622-CD4C2AD812D1}" type="pres">
      <dgm:prSet presAssocID="{110D8C31-26A2-49F0-B143-6F626943605A}" presName="Name9" presStyleLbl="parChTrans1D2" presStyleIdx="2" presStyleCnt="4"/>
      <dgm:spPr/>
      <dgm:t>
        <a:bodyPr/>
        <a:lstStyle/>
        <a:p>
          <a:endParaRPr lang="ru-RU"/>
        </a:p>
      </dgm:t>
    </dgm:pt>
    <dgm:pt modelId="{63C8FCA2-EFF5-4A77-AC5A-A9266390F440}" type="pres">
      <dgm:prSet presAssocID="{110D8C31-26A2-49F0-B143-6F626943605A}" presName="connTx" presStyleLbl="parChTrans1D2" presStyleIdx="2" presStyleCnt="4"/>
      <dgm:spPr/>
      <dgm:t>
        <a:bodyPr/>
        <a:lstStyle/>
        <a:p>
          <a:endParaRPr lang="ru-RU"/>
        </a:p>
      </dgm:t>
    </dgm:pt>
    <dgm:pt modelId="{FB14F994-990E-4C58-8E05-57EFFFD0BA40}" type="pres">
      <dgm:prSet presAssocID="{68F4326B-4D6D-454C-AF34-DFF13D6942CA}" presName="node" presStyleLbl="node1" presStyleIdx="2" presStyleCnt="4" custScaleX="227772" custScaleY="105081" custRadScaleRad="98123" custRadScaleInc="-70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C309C-E88D-4C19-A020-91EE117BEE8D}" type="pres">
      <dgm:prSet presAssocID="{6DD647CB-8323-44AE-9393-25CC35FE98F2}" presName="Name9" presStyleLbl="parChTrans1D2" presStyleIdx="3" presStyleCnt="4"/>
      <dgm:spPr/>
      <dgm:t>
        <a:bodyPr/>
        <a:lstStyle/>
        <a:p>
          <a:endParaRPr lang="ru-RU"/>
        </a:p>
      </dgm:t>
    </dgm:pt>
    <dgm:pt modelId="{B523229A-D829-4398-822D-E51ACBF9D5D5}" type="pres">
      <dgm:prSet presAssocID="{6DD647CB-8323-44AE-9393-25CC35FE98F2}" presName="connTx" presStyleLbl="parChTrans1D2" presStyleIdx="3" presStyleCnt="4"/>
      <dgm:spPr/>
      <dgm:t>
        <a:bodyPr/>
        <a:lstStyle/>
        <a:p>
          <a:endParaRPr lang="ru-RU"/>
        </a:p>
      </dgm:t>
    </dgm:pt>
    <dgm:pt modelId="{46B3B40A-5A48-45D1-A8B5-D6B51FE64F1D}" type="pres">
      <dgm:prSet presAssocID="{CAD199EA-7CF7-4A0E-9A57-E3D6D8504505}" presName="node" presStyleLbl="node1" presStyleIdx="3" presStyleCnt="4" custScaleX="214158" custScaleY="103058" custRadScaleRad="113348" custRadScaleInc="-55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10B8D2-CFA3-41C6-AB96-97CED42762A0}" type="presOf" srcId="{72B399A4-F85C-4C1C-9DBB-49669302EC6D}" destId="{69515D42-31DF-4C7F-9EA3-91C2B30EF570}" srcOrd="0" destOrd="0" presId="urn:microsoft.com/office/officeart/2005/8/layout/radial1"/>
    <dgm:cxn modelId="{022340D9-3851-4093-A8F8-534AD3483880}" type="presOf" srcId="{8FE53919-334D-42C1-BE3B-A80BFC09EAB8}" destId="{41A8DFD8-F883-468C-AFF9-3092B4B44389}" srcOrd="0" destOrd="0" presId="urn:microsoft.com/office/officeart/2005/8/layout/radial1"/>
    <dgm:cxn modelId="{A9176EDA-9B24-4A81-9632-20FFD3228C66}" srcId="{72B399A4-F85C-4C1C-9DBB-49669302EC6D}" destId="{B275F25F-237B-4B8B-92D0-A94D9B12D15D}" srcOrd="1" destOrd="0" parTransId="{8FE53919-334D-42C1-BE3B-A80BFC09EAB8}" sibTransId="{17036C10-6FE6-478C-933A-6C184A63153E}"/>
    <dgm:cxn modelId="{0645666F-A873-43FB-B314-EA79BC68E0A4}" type="presOf" srcId="{8FE53919-334D-42C1-BE3B-A80BFC09EAB8}" destId="{BE5BD5AC-7C34-45DA-A5D6-D0EB9C5DF961}" srcOrd="1" destOrd="0" presId="urn:microsoft.com/office/officeart/2005/8/layout/radial1"/>
    <dgm:cxn modelId="{97A1D3FC-1AD0-4B30-B929-35C7AB09AEBE}" type="presOf" srcId="{110D8C31-26A2-49F0-B143-6F626943605A}" destId="{97F758F0-FB53-4D90-9622-CD4C2AD812D1}" srcOrd="0" destOrd="0" presId="urn:microsoft.com/office/officeart/2005/8/layout/radial1"/>
    <dgm:cxn modelId="{85A89D5D-23E2-4D56-88D0-3F3C39A9D0C6}" type="presOf" srcId="{CAD199EA-7CF7-4A0E-9A57-E3D6D8504505}" destId="{46B3B40A-5A48-45D1-A8B5-D6B51FE64F1D}" srcOrd="0" destOrd="0" presId="urn:microsoft.com/office/officeart/2005/8/layout/radial1"/>
    <dgm:cxn modelId="{9B1F229E-DEB5-4A3F-9AC0-C4D5FDEC38E3}" srcId="{72B399A4-F85C-4C1C-9DBB-49669302EC6D}" destId="{CAD199EA-7CF7-4A0E-9A57-E3D6D8504505}" srcOrd="3" destOrd="0" parTransId="{6DD647CB-8323-44AE-9393-25CC35FE98F2}" sibTransId="{CCBF752E-BE63-4FC6-9C3C-32A304DD8404}"/>
    <dgm:cxn modelId="{03725F50-A6E9-4993-B13A-742E1A5097B7}" type="presOf" srcId="{B275F25F-237B-4B8B-92D0-A94D9B12D15D}" destId="{9F82CBCD-F26A-4F5C-A399-6BBD4AF9EAA4}" srcOrd="0" destOrd="0" presId="urn:microsoft.com/office/officeart/2005/8/layout/radial1"/>
    <dgm:cxn modelId="{34E8513B-FDDF-4063-A25F-474C2EE52945}" type="presOf" srcId="{9DF3F98B-42C3-43A9-972B-2F5E2EBA1F6D}" destId="{876F883B-1EDC-4B75-874B-174F9693F88D}" srcOrd="0" destOrd="0" presId="urn:microsoft.com/office/officeart/2005/8/layout/radial1"/>
    <dgm:cxn modelId="{15FDF4E5-5F96-450B-AF43-39F2A59BF73A}" type="presOf" srcId="{6DD647CB-8323-44AE-9393-25CC35FE98F2}" destId="{B523229A-D829-4398-822D-E51ACBF9D5D5}" srcOrd="1" destOrd="0" presId="urn:microsoft.com/office/officeart/2005/8/layout/radial1"/>
    <dgm:cxn modelId="{E6CFC526-3B5C-4EA4-B5A6-5E47AE35FF61}" type="presOf" srcId="{0B499D62-1B05-42CB-9A3D-31DEFC42EC40}" destId="{F01BCCBE-501F-47AD-AE09-DE9CDD344965}" srcOrd="0" destOrd="0" presId="urn:microsoft.com/office/officeart/2005/8/layout/radial1"/>
    <dgm:cxn modelId="{366215DE-8167-45D4-B94E-60DADE5C5708}" type="presOf" srcId="{110D8C31-26A2-49F0-B143-6F626943605A}" destId="{63C8FCA2-EFF5-4A77-AC5A-A9266390F440}" srcOrd="1" destOrd="0" presId="urn:microsoft.com/office/officeart/2005/8/layout/radial1"/>
    <dgm:cxn modelId="{62BF8D30-D0EF-4020-9A6C-C8B40FD48DE3}" type="presOf" srcId="{68F4326B-4D6D-454C-AF34-DFF13D6942CA}" destId="{FB14F994-990E-4C58-8E05-57EFFFD0BA40}" srcOrd="0" destOrd="0" presId="urn:microsoft.com/office/officeart/2005/8/layout/radial1"/>
    <dgm:cxn modelId="{F12BD75E-F3AB-4038-9FC0-C53518E73221}" srcId="{72B399A4-F85C-4C1C-9DBB-49669302EC6D}" destId="{68F4326B-4D6D-454C-AF34-DFF13D6942CA}" srcOrd="2" destOrd="0" parTransId="{110D8C31-26A2-49F0-B143-6F626943605A}" sibTransId="{FEF78781-56A0-4840-A7FC-199C57570A2B}"/>
    <dgm:cxn modelId="{E81224E3-9331-49A3-ACB8-EA5DCF6CE4FB}" type="presOf" srcId="{6DD647CB-8323-44AE-9393-25CC35FE98F2}" destId="{146C309C-E88D-4C19-A020-91EE117BEE8D}" srcOrd="0" destOrd="0" presId="urn:microsoft.com/office/officeart/2005/8/layout/radial1"/>
    <dgm:cxn modelId="{EC330556-9615-4384-A116-6C33F70FD633}" srcId="{86AB7F4F-1558-4863-8F12-E3020038F193}" destId="{72B399A4-F85C-4C1C-9DBB-49669302EC6D}" srcOrd="0" destOrd="0" parTransId="{C506FDDE-AEED-40FF-B095-2AA88C344020}" sibTransId="{C1CE7D54-BAC6-476C-A105-409D18512325}"/>
    <dgm:cxn modelId="{85B68540-E497-4CE6-BD74-F0287DD41E17}" type="presOf" srcId="{0B499D62-1B05-42CB-9A3D-31DEFC42EC40}" destId="{00239B7C-7A10-454B-A553-BD5831BEA0B6}" srcOrd="1" destOrd="0" presId="urn:microsoft.com/office/officeart/2005/8/layout/radial1"/>
    <dgm:cxn modelId="{CEE0EA57-C573-41E1-BC2B-8A817626B361}" type="presOf" srcId="{86AB7F4F-1558-4863-8F12-E3020038F193}" destId="{C94E87A1-CE43-4A2D-86F6-F09222C9004F}" srcOrd="0" destOrd="0" presId="urn:microsoft.com/office/officeart/2005/8/layout/radial1"/>
    <dgm:cxn modelId="{7177CE8A-E392-4B36-8C4E-3619425DC90A}" srcId="{72B399A4-F85C-4C1C-9DBB-49669302EC6D}" destId="{9DF3F98B-42C3-43A9-972B-2F5E2EBA1F6D}" srcOrd="0" destOrd="0" parTransId="{0B499D62-1B05-42CB-9A3D-31DEFC42EC40}" sibTransId="{953F2B4E-082E-49FA-A1A4-4B1B1688FD00}"/>
    <dgm:cxn modelId="{D01A9ED7-D372-427A-95A8-2915443C72C4}" type="presParOf" srcId="{C94E87A1-CE43-4A2D-86F6-F09222C9004F}" destId="{69515D42-31DF-4C7F-9EA3-91C2B30EF570}" srcOrd="0" destOrd="0" presId="urn:microsoft.com/office/officeart/2005/8/layout/radial1"/>
    <dgm:cxn modelId="{FC07F5C5-45A9-4BED-BFA6-763398F91C27}" type="presParOf" srcId="{C94E87A1-CE43-4A2D-86F6-F09222C9004F}" destId="{F01BCCBE-501F-47AD-AE09-DE9CDD344965}" srcOrd="1" destOrd="0" presId="urn:microsoft.com/office/officeart/2005/8/layout/radial1"/>
    <dgm:cxn modelId="{139C7357-3742-4281-AD6D-886B266B8E7F}" type="presParOf" srcId="{F01BCCBE-501F-47AD-AE09-DE9CDD344965}" destId="{00239B7C-7A10-454B-A553-BD5831BEA0B6}" srcOrd="0" destOrd="0" presId="urn:microsoft.com/office/officeart/2005/8/layout/radial1"/>
    <dgm:cxn modelId="{4D38269C-3AA7-40FC-91B2-5577C074FA68}" type="presParOf" srcId="{C94E87A1-CE43-4A2D-86F6-F09222C9004F}" destId="{876F883B-1EDC-4B75-874B-174F9693F88D}" srcOrd="2" destOrd="0" presId="urn:microsoft.com/office/officeart/2005/8/layout/radial1"/>
    <dgm:cxn modelId="{C2562EAD-F5A8-45F1-A606-BAF3D3E10D4C}" type="presParOf" srcId="{C94E87A1-CE43-4A2D-86F6-F09222C9004F}" destId="{41A8DFD8-F883-468C-AFF9-3092B4B44389}" srcOrd="3" destOrd="0" presId="urn:microsoft.com/office/officeart/2005/8/layout/radial1"/>
    <dgm:cxn modelId="{65598111-1147-4AAE-B50A-55FA5A01926E}" type="presParOf" srcId="{41A8DFD8-F883-468C-AFF9-3092B4B44389}" destId="{BE5BD5AC-7C34-45DA-A5D6-D0EB9C5DF961}" srcOrd="0" destOrd="0" presId="urn:microsoft.com/office/officeart/2005/8/layout/radial1"/>
    <dgm:cxn modelId="{3A67E1D7-F9AE-4C01-9FDA-6FF33F4D6B5E}" type="presParOf" srcId="{C94E87A1-CE43-4A2D-86F6-F09222C9004F}" destId="{9F82CBCD-F26A-4F5C-A399-6BBD4AF9EAA4}" srcOrd="4" destOrd="0" presId="urn:microsoft.com/office/officeart/2005/8/layout/radial1"/>
    <dgm:cxn modelId="{46EFD7CA-694E-4568-A07D-A4734FE8F0D8}" type="presParOf" srcId="{C94E87A1-CE43-4A2D-86F6-F09222C9004F}" destId="{97F758F0-FB53-4D90-9622-CD4C2AD812D1}" srcOrd="5" destOrd="0" presId="urn:microsoft.com/office/officeart/2005/8/layout/radial1"/>
    <dgm:cxn modelId="{3F49732D-1C3C-4EE4-97AA-800F085D8769}" type="presParOf" srcId="{97F758F0-FB53-4D90-9622-CD4C2AD812D1}" destId="{63C8FCA2-EFF5-4A77-AC5A-A9266390F440}" srcOrd="0" destOrd="0" presId="urn:microsoft.com/office/officeart/2005/8/layout/radial1"/>
    <dgm:cxn modelId="{DE7729B0-FC57-41E2-BB5C-0455F217ADD9}" type="presParOf" srcId="{C94E87A1-CE43-4A2D-86F6-F09222C9004F}" destId="{FB14F994-990E-4C58-8E05-57EFFFD0BA40}" srcOrd="6" destOrd="0" presId="urn:microsoft.com/office/officeart/2005/8/layout/radial1"/>
    <dgm:cxn modelId="{E98BBADC-7EB0-4297-841E-C12F4DC66BFE}" type="presParOf" srcId="{C94E87A1-CE43-4A2D-86F6-F09222C9004F}" destId="{146C309C-E88D-4C19-A020-91EE117BEE8D}" srcOrd="7" destOrd="0" presId="urn:microsoft.com/office/officeart/2005/8/layout/radial1"/>
    <dgm:cxn modelId="{236E5878-3958-4C5A-93EF-89D8E0C7D10E}" type="presParOf" srcId="{146C309C-E88D-4C19-A020-91EE117BEE8D}" destId="{B523229A-D829-4398-822D-E51ACBF9D5D5}" srcOrd="0" destOrd="0" presId="urn:microsoft.com/office/officeart/2005/8/layout/radial1"/>
    <dgm:cxn modelId="{E55BEE2F-A7DE-4A41-A857-4F543CA186DB}" type="presParOf" srcId="{C94E87A1-CE43-4A2D-86F6-F09222C9004F}" destId="{46B3B40A-5A48-45D1-A8B5-D6B51FE64F1D}" srcOrd="8" destOrd="0" presId="urn:microsoft.com/office/officeart/2005/8/layout/radia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8EFB44-DD55-438E-AAAA-0734D3711AF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AD6CDF-8ECE-4AD2-8831-CB23E5DBACCE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Виды Народных игр</a:t>
          </a:r>
          <a:endParaRPr lang="ru-RU" sz="16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BF9A4E-9267-4B7E-95E9-A72033A3333A}" type="parTrans" cxnId="{9BD1A62E-750E-48CF-84A7-293151ABD267}">
      <dgm:prSet/>
      <dgm:spPr/>
      <dgm:t>
        <a:bodyPr/>
        <a:lstStyle/>
        <a:p>
          <a:endParaRPr lang="ru-RU"/>
        </a:p>
      </dgm:t>
    </dgm:pt>
    <dgm:pt modelId="{39072F99-01B9-4EEE-906F-1C4EA6801F6B}" type="sibTrans" cxnId="{9BD1A62E-750E-48CF-84A7-293151ABD267}">
      <dgm:prSet/>
      <dgm:spPr/>
      <dgm:t>
        <a:bodyPr/>
        <a:lstStyle/>
        <a:p>
          <a:endParaRPr lang="ru-RU"/>
        </a:p>
      </dgm:t>
    </dgm:pt>
    <dgm:pt modelId="{6271D2AD-5714-469D-80C0-42B8F1EAADD4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Индивидуальные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004EB3E-0B11-4761-B20D-65EE29F71B40}" type="parTrans" cxnId="{2C497E4E-CF9A-4B5A-86E4-238E18F9684A}">
      <dgm:prSet/>
      <dgm:spPr/>
      <dgm:t>
        <a:bodyPr/>
        <a:lstStyle/>
        <a:p>
          <a:endParaRPr lang="ru-RU"/>
        </a:p>
      </dgm:t>
    </dgm:pt>
    <dgm:pt modelId="{699CEFE3-2718-4AE9-AE78-3FF68148450B}" type="sibTrans" cxnId="{2C497E4E-CF9A-4B5A-86E4-238E18F9684A}">
      <dgm:prSet/>
      <dgm:spPr/>
      <dgm:t>
        <a:bodyPr/>
        <a:lstStyle/>
        <a:p>
          <a:endParaRPr lang="ru-RU"/>
        </a:p>
      </dgm:t>
    </dgm:pt>
    <dgm:pt modelId="{799003D2-9C92-455A-AB88-7B5BDF9150DC}">
      <dgm:prSet phldrT="[Текст]"/>
      <dgm:spPr/>
      <dgm:t>
        <a:bodyPr/>
        <a:lstStyle/>
        <a:p>
          <a:r>
            <a:rPr lang="ru-RU" dirty="0" smtClean="0"/>
            <a:t>сюжетные</a:t>
          </a:r>
          <a:endParaRPr lang="ru-RU" dirty="0"/>
        </a:p>
      </dgm:t>
    </dgm:pt>
    <dgm:pt modelId="{B2162B2C-BA3F-4DA1-9EB0-E198CC109139}" type="parTrans" cxnId="{25E8D1C1-52A6-4B8E-90C2-B9A4BA10390F}">
      <dgm:prSet/>
      <dgm:spPr/>
      <dgm:t>
        <a:bodyPr/>
        <a:lstStyle/>
        <a:p>
          <a:endParaRPr lang="ru-RU"/>
        </a:p>
      </dgm:t>
    </dgm:pt>
    <dgm:pt modelId="{FE6FA586-116B-428E-AED1-D3D3A43D93AD}" type="sibTrans" cxnId="{25E8D1C1-52A6-4B8E-90C2-B9A4BA10390F}">
      <dgm:prSet/>
      <dgm:spPr/>
      <dgm:t>
        <a:bodyPr/>
        <a:lstStyle/>
        <a:p>
          <a:endParaRPr lang="ru-RU"/>
        </a:p>
      </dgm:t>
    </dgm:pt>
    <dgm:pt modelId="{06DBF139-26C2-49E0-8A3F-60B8941539D7}">
      <dgm:prSet phldrT="[Текст]"/>
      <dgm:spPr/>
      <dgm:t>
        <a:bodyPr/>
        <a:lstStyle/>
        <a:p>
          <a:r>
            <a:rPr lang="ru-RU" dirty="0" smtClean="0"/>
            <a:t>бытовые</a:t>
          </a:r>
          <a:endParaRPr lang="ru-RU" dirty="0"/>
        </a:p>
      </dgm:t>
    </dgm:pt>
    <dgm:pt modelId="{94BF3A1D-373B-46EC-B168-6AEDC3B4FD7C}" type="parTrans" cxnId="{26D7321D-7C55-4EEE-BE58-F7940571F04B}">
      <dgm:prSet/>
      <dgm:spPr/>
      <dgm:t>
        <a:bodyPr/>
        <a:lstStyle/>
        <a:p>
          <a:endParaRPr lang="ru-RU"/>
        </a:p>
      </dgm:t>
    </dgm:pt>
    <dgm:pt modelId="{09CADF20-6655-4AD1-888F-90411E756B0F}" type="sibTrans" cxnId="{26D7321D-7C55-4EEE-BE58-F7940571F04B}">
      <dgm:prSet/>
      <dgm:spPr/>
      <dgm:t>
        <a:bodyPr/>
        <a:lstStyle/>
        <a:p>
          <a:endParaRPr lang="ru-RU"/>
        </a:p>
      </dgm:t>
    </dgm:pt>
    <dgm:pt modelId="{A8705DFC-7273-4D7E-A37C-10075DB3CF0A}">
      <dgm:prSet phldrT="[Текст]"/>
      <dgm:spPr/>
      <dgm:t>
        <a:bodyPr/>
        <a:lstStyle/>
        <a:p>
          <a:r>
            <a:rPr lang="ru-RU" dirty="0" smtClean="0"/>
            <a:t>коллективные</a:t>
          </a:r>
          <a:endParaRPr lang="ru-RU" dirty="0"/>
        </a:p>
      </dgm:t>
    </dgm:pt>
    <dgm:pt modelId="{8141AFED-B641-4B8F-AE98-4B72C46D1081}" type="parTrans" cxnId="{8A768EDC-FAF9-43CF-9819-F80F387F83D7}">
      <dgm:prSet/>
      <dgm:spPr/>
      <dgm:t>
        <a:bodyPr/>
        <a:lstStyle/>
        <a:p>
          <a:endParaRPr lang="ru-RU"/>
        </a:p>
      </dgm:t>
    </dgm:pt>
    <dgm:pt modelId="{CC6FBB76-F68D-4737-AEBC-F51461D10EB4}" type="sibTrans" cxnId="{8A768EDC-FAF9-43CF-9819-F80F387F83D7}">
      <dgm:prSet/>
      <dgm:spPr/>
      <dgm:t>
        <a:bodyPr/>
        <a:lstStyle/>
        <a:p>
          <a:endParaRPr lang="ru-RU"/>
        </a:p>
      </dgm:t>
    </dgm:pt>
    <dgm:pt modelId="{A1D9DEFF-1E2F-45A4-BAC6-9C21A10CAB90}" type="pres">
      <dgm:prSet presAssocID="{268EFB44-DD55-438E-AAAA-0734D3711AF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50CBF64-19A5-49C9-BE9A-AC0FB0EC3C45}" type="pres">
      <dgm:prSet presAssocID="{1EAD6CDF-8ECE-4AD2-8831-CB23E5DBACCE}" presName="centerShape" presStyleLbl="node0" presStyleIdx="0" presStyleCnt="1"/>
      <dgm:spPr/>
      <dgm:t>
        <a:bodyPr/>
        <a:lstStyle/>
        <a:p>
          <a:endParaRPr lang="ru-RU"/>
        </a:p>
      </dgm:t>
    </dgm:pt>
    <dgm:pt modelId="{5E275774-35D0-4865-B10F-8510790C816C}" type="pres">
      <dgm:prSet presAssocID="{6271D2AD-5714-469D-80C0-42B8F1EAADD4}" presName="node" presStyleLbl="node1" presStyleIdx="0" presStyleCnt="4" custScaleX="240800">
        <dgm:presLayoutVars>
          <dgm:bulletEnabled val="1"/>
        </dgm:presLayoutVars>
      </dgm:prSet>
      <dgm:spPr/>
    </dgm:pt>
    <dgm:pt modelId="{6CECC3D6-78B7-41A3-BE91-4DF99C5DCC82}" type="pres">
      <dgm:prSet presAssocID="{6271D2AD-5714-469D-80C0-42B8F1EAADD4}" presName="dummy" presStyleCnt="0"/>
      <dgm:spPr/>
    </dgm:pt>
    <dgm:pt modelId="{81F32825-019E-4182-B3A7-96E6B6D0B7A0}" type="pres">
      <dgm:prSet presAssocID="{699CEFE3-2718-4AE9-AE78-3FF68148450B}" presName="sibTrans" presStyleLbl="sibTrans2D1" presStyleIdx="0" presStyleCnt="4"/>
      <dgm:spPr/>
    </dgm:pt>
    <dgm:pt modelId="{9D238580-2760-4956-809A-CFAAF5F305CC}" type="pres">
      <dgm:prSet presAssocID="{799003D2-9C92-455A-AB88-7B5BDF9150DC}" presName="node" presStyleLbl="node1" presStyleIdx="1" presStyleCnt="4" custScaleX="213041" custRadScaleRad="117374" custRadScaleInc="5207">
        <dgm:presLayoutVars>
          <dgm:bulletEnabled val="1"/>
        </dgm:presLayoutVars>
      </dgm:prSet>
      <dgm:spPr/>
    </dgm:pt>
    <dgm:pt modelId="{31BEA7F5-0ED4-4C65-BF85-C34EF1CCCEF3}" type="pres">
      <dgm:prSet presAssocID="{799003D2-9C92-455A-AB88-7B5BDF9150DC}" presName="dummy" presStyleCnt="0"/>
      <dgm:spPr/>
    </dgm:pt>
    <dgm:pt modelId="{88E3DA99-5543-4D13-AC5D-455A911E94C8}" type="pres">
      <dgm:prSet presAssocID="{FE6FA586-116B-428E-AED1-D3D3A43D93AD}" presName="sibTrans" presStyleLbl="sibTrans2D1" presStyleIdx="1" presStyleCnt="4"/>
      <dgm:spPr/>
    </dgm:pt>
    <dgm:pt modelId="{974CC67A-CE54-4B39-BCA9-65DBD8539E37}" type="pres">
      <dgm:prSet presAssocID="{06DBF139-26C2-49E0-8A3F-60B8941539D7}" presName="node" presStyleLbl="node1" presStyleIdx="2" presStyleCnt="4" custScaleX="230024" custRadScaleRad="101954" custRadScaleInc="-17395">
        <dgm:presLayoutVars>
          <dgm:bulletEnabled val="1"/>
        </dgm:presLayoutVars>
      </dgm:prSet>
      <dgm:spPr/>
    </dgm:pt>
    <dgm:pt modelId="{FC6FDDD3-670C-4D4A-AC0B-8395751379C9}" type="pres">
      <dgm:prSet presAssocID="{06DBF139-26C2-49E0-8A3F-60B8941539D7}" presName="dummy" presStyleCnt="0"/>
      <dgm:spPr/>
    </dgm:pt>
    <dgm:pt modelId="{7AA7F827-CF4E-4B06-910D-F383C7B715B3}" type="pres">
      <dgm:prSet presAssocID="{09CADF20-6655-4AD1-888F-90411E756B0F}" presName="sibTrans" presStyleLbl="sibTrans2D1" presStyleIdx="2" presStyleCnt="4"/>
      <dgm:spPr/>
    </dgm:pt>
    <dgm:pt modelId="{D1E9B4C7-9556-4F23-B11E-57CF9CD44E4F}" type="pres">
      <dgm:prSet presAssocID="{A8705DFC-7273-4D7E-A37C-10075DB3CF0A}" presName="node" presStyleLbl="node1" presStyleIdx="3" presStyleCnt="4" custScaleX="202431" custScaleY="112040" custRadScaleRad="116119" custRadScaleInc="1268">
        <dgm:presLayoutVars>
          <dgm:bulletEnabled val="1"/>
        </dgm:presLayoutVars>
      </dgm:prSet>
      <dgm:spPr/>
    </dgm:pt>
    <dgm:pt modelId="{C5887753-9C47-42D9-847A-F745B91AF931}" type="pres">
      <dgm:prSet presAssocID="{A8705DFC-7273-4D7E-A37C-10075DB3CF0A}" presName="dummy" presStyleCnt="0"/>
      <dgm:spPr/>
    </dgm:pt>
    <dgm:pt modelId="{AF48F337-FA51-4E7B-B5A4-A21C6096E333}" type="pres">
      <dgm:prSet presAssocID="{CC6FBB76-F68D-4737-AEBC-F51461D10EB4}" presName="sibTrans" presStyleLbl="sibTrans2D1" presStyleIdx="3" presStyleCnt="4"/>
      <dgm:spPr/>
    </dgm:pt>
  </dgm:ptLst>
  <dgm:cxnLst>
    <dgm:cxn modelId="{2C497E4E-CF9A-4B5A-86E4-238E18F9684A}" srcId="{1EAD6CDF-8ECE-4AD2-8831-CB23E5DBACCE}" destId="{6271D2AD-5714-469D-80C0-42B8F1EAADD4}" srcOrd="0" destOrd="0" parTransId="{8004EB3E-0B11-4761-B20D-65EE29F71B40}" sibTransId="{699CEFE3-2718-4AE9-AE78-3FF68148450B}"/>
    <dgm:cxn modelId="{E9DBE098-5274-438C-B70B-802E9EFBB3CB}" type="presOf" srcId="{1EAD6CDF-8ECE-4AD2-8831-CB23E5DBACCE}" destId="{450CBF64-19A5-49C9-BE9A-AC0FB0EC3C45}" srcOrd="0" destOrd="0" presId="urn:microsoft.com/office/officeart/2005/8/layout/radial6"/>
    <dgm:cxn modelId="{24481993-9165-403F-AE58-BFC35E5D9C89}" type="presOf" srcId="{09CADF20-6655-4AD1-888F-90411E756B0F}" destId="{7AA7F827-CF4E-4B06-910D-F383C7B715B3}" srcOrd="0" destOrd="0" presId="urn:microsoft.com/office/officeart/2005/8/layout/radial6"/>
    <dgm:cxn modelId="{AFE2665B-F43F-43EE-BF71-BE3FF71EC36D}" type="presOf" srcId="{06DBF139-26C2-49E0-8A3F-60B8941539D7}" destId="{974CC67A-CE54-4B39-BCA9-65DBD8539E37}" srcOrd="0" destOrd="0" presId="urn:microsoft.com/office/officeart/2005/8/layout/radial6"/>
    <dgm:cxn modelId="{8A768EDC-FAF9-43CF-9819-F80F387F83D7}" srcId="{1EAD6CDF-8ECE-4AD2-8831-CB23E5DBACCE}" destId="{A8705DFC-7273-4D7E-A37C-10075DB3CF0A}" srcOrd="3" destOrd="0" parTransId="{8141AFED-B641-4B8F-AE98-4B72C46D1081}" sibTransId="{CC6FBB76-F68D-4737-AEBC-F51461D10EB4}"/>
    <dgm:cxn modelId="{DDD41674-4B28-40F7-9667-5992FCC6FEDE}" type="presOf" srcId="{CC6FBB76-F68D-4737-AEBC-F51461D10EB4}" destId="{AF48F337-FA51-4E7B-B5A4-A21C6096E333}" srcOrd="0" destOrd="0" presId="urn:microsoft.com/office/officeart/2005/8/layout/radial6"/>
    <dgm:cxn modelId="{9BD1A62E-750E-48CF-84A7-293151ABD267}" srcId="{268EFB44-DD55-438E-AAAA-0734D3711AFF}" destId="{1EAD6CDF-8ECE-4AD2-8831-CB23E5DBACCE}" srcOrd="0" destOrd="0" parTransId="{28BF9A4E-9267-4B7E-95E9-A72033A3333A}" sibTransId="{39072F99-01B9-4EEE-906F-1C4EA6801F6B}"/>
    <dgm:cxn modelId="{9CE60EDB-2519-425A-AA48-8C40D9392D7F}" type="presOf" srcId="{FE6FA586-116B-428E-AED1-D3D3A43D93AD}" destId="{88E3DA99-5543-4D13-AC5D-455A911E94C8}" srcOrd="0" destOrd="0" presId="urn:microsoft.com/office/officeart/2005/8/layout/radial6"/>
    <dgm:cxn modelId="{26D7321D-7C55-4EEE-BE58-F7940571F04B}" srcId="{1EAD6CDF-8ECE-4AD2-8831-CB23E5DBACCE}" destId="{06DBF139-26C2-49E0-8A3F-60B8941539D7}" srcOrd="2" destOrd="0" parTransId="{94BF3A1D-373B-46EC-B168-6AEDC3B4FD7C}" sibTransId="{09CADF20-6655-4AD1-888F-90411E756B0F}"/>
    <dgm:cxn modelId="{A1609358-E2DE-42AD-B6C0-614B3374E0CA}" type="presOf" srcId="{A8705DFC-7273-4D7E-A37C-10075DB3CF0A}" destId="{D1E9B4C7-9556-4F23-B11E-57CF9CD44E4F}" srcOrd="0" destOrd="0" presId="urn:microsoft.com/office/officeart/2005/8/layout/radial6"/>
    <dgm:cxn modelId="{ADB743A5-0A54-4CD8-AC09-83C85EC466A5}" type="presOf" srcId="{699CEFE3-2718-4AE9-AE78-3FF68148450B}" destId="{81F32825-019E-4182-B3A7-96E6B6D0B7A0}" srcOrd="0" destOrd="0" presId="urn:microsoft.com/office/officeart/2005/8/layout/radial6"/>
    <dgm:cxn modelId="{C82573C3-71D3-4F8C-B049-7E29D5E99751}" type="presOf" srcId="{6271D2AD-5714-469D-80C0-42B8F1EAADD4}" destId="{5E275774-35D0-4865-B10F-8510790C816C}" srcOrd="0" destOrd="0" presId="urn:microsoft.com/office/officeart/2005/8/layout/radial6"/>
    <dgm:cxn modelId="{E72861D5-4832-4719-90A8-2025E0BBCE4F}" type="presOf" srcId="{268EFB44-DD55-438E-AAAA-0734D3711AFF}" destId="{A1D9DEFF-1E2F-45A4-BAC6-9C21A10CAB90}" srcOrd="0" destOrd="0" presId="urn:microsoft.com/office/officeart/2005/8/layout/radial6"/>
    <dgm:cxn modelId="{25E8D1C1-52A6-4B8E-90C2-B9A4BA10390F}" srcId="{1EAD6CDF-8ECE-4AD2-8831-CB23E5DBACCE}" destId="{799003D2-9C92-455A-AB88-7B5BDF9150DC}" srcOrd="1" destOrd="0" parTransId="{B2162B2C-BA3F-4DA1-9EB0-E198CC109139}" sibTransId="{FE6FA586-116B-428E-AED1-D3D3A43D93AD}"/>
    <dgm:cxn modelId="{3B37B67D-3A62-4ACC-8B24-940281508993}" type="presOf" srcId="{799003D2-9C92-455A-AB88-7B5BDF9150DC}" destId="{9D238580-2760-4956-809A-CFAAF5F305CC}" srcOrd="0" destOrd="0" presId="urn:microsoft.com/office/officeart/2005/8/layout/radial6"/>
    <dgm:cxn modelId="{D55E604F-176E-4DC9-9077-02A1329E3C03}" type="presParOf" srcId="{A1D9DEFF-1E2F-45A4-BAC6-9C21A10CAB90}" destId="{450CBF64-19A5-49C9-BE9A-AC0FB0EC3C45}" srcOrd="0" destOrd="0" presId="urn:microsoft.com/office/officeart/2005/8/layout/radial6"/>
    <dgm:cxn modelId="{94236D2F-E810-43F4-BCDB-A6EC4F261A5E}" type="presParOf" srcId="{A1D9DEFF-1E2F-45A4-BAC6-9C21A10CAB90}" destId="{5E275774-35D0-4865-B10F-8510790C816C}" srcOrd="1" destOrd="0" presId="urn:microsoft.com/office/officeart/2005/8/layout/radial6"/>
    <dgm:cxn modelId="{A4475BB2-D6EE-431E-9EEC-F77D03DD6DF6}" type="presParOf" srcId="{A1D9DEFF-1E2F-45A4-BAC6-9C21A10CAB90}" destId="{6CECC3D6-78B7-41A3-BE91-4DF99C5DCC82}" srcOrd="2" destOrd="0" presId="urn:microsoft.com/office/officeart/2005/8/layout/radial6"/>
    <dgm:cxn modelId="{3BDC1D73-80EC-46E1-B1C2-4D07FFD49121}" type="presParOf" srcId="{A1D9DEFF-1E2F-45A4-BAC6-9C21A10CAB90}" destId="{81F32825-019E-4182-B3A7-96E6B6D0B7A0}" srcOrd="3" destOrd="0" presId="urn:microsoft.com/office/officeart/2005/8/layout/radial6"/>
    <dgm:cxn modelId="{FB7DB70C-0959-44A9-AB36-D32D5A719985}" type="presParOf" srcId="{A1D9DEFF-1E2F-45A4-BAC6-9C21A10CAB90}" destId="{9D238580-2760-4956-809A-CFAAF5F305CC}" srcOrd="4" destOrd="0" presId="urn:microsoft.com/office/officeart/2005/8/layout/radial6"/>
    <dgm:cxn modelId="{0B0A3E15-A0F2-42A1-8CD8-FC688245BBC1}" type="presParOf" srcId="{A1D9DEFF-1E2F-45A4-BAC6-9C21A10CAB90}" destId="{31BEA7F5-0ED4-4C65-BF85-C34EF1CCCEF3}" srcOrd="5" destOrd="0" presId="urn:microsoft.com/office/officeart/2005/8/layout/radial6"/>
    <dgm:cxn modelId="{28A68499-1015-4ED7-84F7-C629D768202D}" type="presParOf" srcId="{A1D9DEFF-1E2F-45A4-BAC6-9C21A10CAB90}" destId="{88E3DA99-5543-4D13-AC5D-455A911E94C8}" srcOrd="6" destOrd="0" presId="urn:microsoft.com/office/officeart/2005/8/layout/radial6"/>
    <dgm:cxn modelId="{1EBD092D-655F-4CB1-9317-A28A208D1608}" type="presParOf" srcId="{A1D9DEFF-1E2F-45A4-BAC6-9C21A10CAB90}" destId="{974CC67A-CE54-4B39-BCA9-65DBD8539E37}" srcOrd="7" destOrd="0" presId="urn:microsoft.com/office/officeart/2005/8/layout/radial6"/>
    <dgm:cxn modelId="{559A48C2-27FB-4390-8D71-AF858F2FB402}" type="presParOf" srcId="{A1D9DEFF-1E2F-45A4-BAC6-9C21A10CAB90}" destId="{FC6FDDD3-670C-4D4A-AC0B-8395751379C9}" srcOrd="8" destOrd="0" presId="urn:microsoft.com/office/officeart/2005/8/layout/radial6"/>
    <dgm:cxn modelId="{2557A346-AD84-45DB-9BFD-52E5526E5863}" type="presParOf" srcId="{A1D9DEFF-1E2F-45A4-BAC6-9C21A10CAB90}" destId="{7AA7F827-CF4E-4B06-910D-F383C7B715B3}" srcOrd="9" destOrd="0" presId="urn:microsoft.com/office/officeart/2005/8/layout/radial6"/>
    <dgm:cxn modelId="{F3140385-D51C-48F7-BE0F-00DBC39EE3C0}" type="presParOf" srcId="{A1D9DEFF-1E2F-45A4-BAC6-9C21A10CAB90}" destId="{D1E9B4C7-9556-4F23-B11E-57CF9CD44E4F}" srcOrd="10" destOrd="0" presId="urn:microsoft.com/office/officeart/2005/8/layout/radial6"/>
    <dgm:cxn modelId="{73D376BC-D543-4176-8AA1-24F522CE96D5}" type="presParOf" srcId="{A1D9DEFF-1E2F-45A4-BAC6-9C21A10CAB90}" destId="{C5887753-9C47-42D9-847A-F745B91AF931}" srcOrd="11" destOrd="0" presId="urn:microsoft.com/office/officeart/2005/8/layout/radial6"/>
    <dgm:cxn modelId="{6768A0FC-B71F-4171-BD3D-549D300BCA75}" type="presParOf" srcId="{A1D9DEFF-1E2F-45A4-BAC6-9C21A10CAB90}" destId="{AF48F337-FA51-4E7B-B5A4-A21C6096E333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6BDE6-C5F4-4027-8411-EDA91E7E8506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0FC51-63B8-481A-ABCC-30612C4C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94E36-13FC-464C-A648-098BBBA526E2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D524D-8DFB-4EE5-9172-6EB39CA6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D524D-8DFB-4EE5-9172-6EB39CA6EED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C0C96-113A-415B-9527-6BA3EAA4E7EE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2D60C-1674-4683-9079-F18DC403F4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ИГРЫ И ИХ РОЛЬ В ЖИЗНИ, ВОСПИТАНИИ И ОБУЧЕНИИ ДЕТЕЙ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ВОЗРОСТА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</a:t>
            </a:r>
            <a:r>
              <a:rPr lang="ru-RU" sz="2000" dirty="0" smtClean="0"/>
              <a:t>         Доклад </a:t>
            </a:r>
            <a:r>
              <a:rPr lang="ru-RU" sz="2000" dirty="0" smtClean="0"/>
              <a:t> подготовила: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                 </a:t>
            </a:r>
            <a:r>
              <a:rPr lang="ru-RU" sz="2000" dirty="0" smtClean="0"/>
              <a:t>Воспитатель СПОДО </a:t>
            </a:r>
            <a:r>
              <a:rPr lang="ru-RU" sz="2000" dirty="0" smtClean="0"/>
              <a:t>№296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</a:t>
            </a:r>
            <a:r>
              <a:rPr lang="ru-RU" sz="2000" dirty="0" smtClean="0"/>
              <a:t>  </a:t>
            </a:r>
            <a:r>
              <a:rPr lang="ru-RU" sz="2000" dirty="0" smtClean="0"/>
              <a:t>Богданова Т.Ю.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428604"/>
          <a:ext cx="828680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лок-схема: узел 3"/>
          <p:cNvSpPr/>
          <p:nvPr/>
        </p:nvSpPr>
        <p:spPr>
          <a:xfrm>
            <a:off x="5786446" y="1643050"/>
            <a:ext cx="2500330" cy="15287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Нравственное воспитание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1000100" y="1071546"/>
            <a:ext cx="2528902" cy="15287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Физическое воспитание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5" idx="5"/>
          </p:cNvCxnSpPr>
          <p:nvPr/>
        </p:nvCxnSpPr>
        <p:spPr>
          <a:xfrm rot="16200000" flipH="1">
            <a:off x="3231886" y="2303200"/>
            <a:ext cx="623938" cy="770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5250661" y="2536025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СТАДИИ ДИДАКТИЧЕСКОЙ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 заинтересовывает детей игрой, вызывает желание играть.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выступает в роли не наблюдателя процесса игры, а непосредственно в роли активного участника. Помогает ребенку через игру познать окружающий мир.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игре – равноправный партнер, помощник.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желает играть, активно действовать.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учится выполнять игровую задачу, правильно действовать в игре.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проявляет творчество, занят поиском самостоятельных действий.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www.kirov.spb.ru/dou/18/images/stories/vospitate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1668083" cy="163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0-tub-ru.yandex.net/i?id=195055563-50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28604"/>
            <a:ext cx="2105660" cy="142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ru-RU" dirty="0" smtClean="0"/>
              <a:t>Правила Игры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572000" y="928670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2714620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Игровое задание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1.Узнать и называть предметы и их признаки.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Различать по форме, цвету и величине.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Группировать предметы по отдельным признакам.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500562" y="2357430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29124" y="3857628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71472" y="214290"/>
            <a:ext cx="8001056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ДИДАКТИЧЕСКОЙ ИГРЫ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034" y="4143380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Игровые действия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1.Разнообразие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Последовательность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3.Очередность</a:t>
            </a: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034" y="1214422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Игровой замысел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1.Выражен в названии игр.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2.Имеет форму или выступает в виде интеллектуального задания.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3.Выступает как вопрос, или может иметь форму загадки.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572000" y="5286388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0034" y="5643578"/>
            <a:ext cx="8143932" cy="1057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1.Дисциплинируют детей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2.Указывают способы и последовательность действий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Отношение детей в игре.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428604"/>
          <a:ext cx="821537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Настольно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печатные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(НПИ)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 –это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интересное занятие для детей при ознакомлении с окружающим  миром,  миром животных и растений, явлениями живой и неживой природы. Они разнообразны по видам: "лото", "домино", парные картинки"  С помощью настольно-печатных игр можно успешно  развивать речевые навыки, математические способности, логику, внимание, учиться моделировать жизненные схемы и принимать решения, развивать навыки самоконтроля.      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1-tub-ru.yandex.net/i?id=731792728-47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1906270" cy="142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0" name="Picture 2" descr="http://im1-tub-ru.yandex.net/i?id=215351377-1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57166"/>
            <a:ext cx="1790700" cy="1428750"/>
          </a:xfrm>
          <a:prstGeom prst="rect">
            <a:avLst/>
          </a:prstGeom>
          <a:noFill/>
        </p:spPr>
      </p:pic>
      <p:pic>
        <p:nvPicPr>
          <p:cNvPr id="37892" name="Picture 4" descr="http://im5-tub-ru.yandex.net/i?id=224203865-22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5143512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fld id="{D38FB555-101B-4C2A-B414-CB33DB9D815F}" type="">
              <a:rPr lang="ru-RU" smtClean="0"/>
              <a:pPr lvl="0"/>
              <a:t>[Текст]</a:t>
            </a:fld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285860"/>
            <a:ext cx="20002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Подбор картинок по игре</a:t>
            </a:r>
            <a:endParaRPr lang="ru-RU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2357430"/>
            <a:ext cx="2000264" cy="914400"/>
          </a:xfrm>
          <a:prstGeom prst="roundRect">
            <a:avLst>
              <a:gd name="adj" fmla="val 197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Подбор картинок по общему признаку  (классификация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3429000"/>
            <a:ext cx="20717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Запоминания  состава, </a:t>
            </a:r>
            <a:r>
              <a:rPr lang="ru-RU" sz="1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колличества</a:t>
            </a: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и расположения картинок</a:t>
            </a:r>
            <a:endParaRPr lang="ru-RU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4500570"/>
            <a:ext cx="20717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Составление разрезных картинок и кубиков</a:t>
            </a:r>
            <a:endParaRPr lang="ru-RU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20" y="5500702"/>
            <a:ext cx="2071702" cy="985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Описание, рассказа по картинке с показам действий и движений. </a:t>
            </a:r>
            <a:endParaRPr lang="ru-RU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3174" y="357167"/>
            <a:ext cx="5196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Настольно печатные игры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43174" y="1285860"/>
            <a:ext cx="62865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Самое простое в такой игре – нахождение среди разных картинок двух совершенно одинаковых.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Позже задание усложняется (картинки объединяются не только по внешним признаком, но и по смыслу).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43174" y="2428868"/>
            <a:ext cx="62865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детей требуется обобщение связи между предметами.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учатся подбирать иллюстрации с учетом последовательности развития сюжетных действий.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43174" y="3500438"/>
            <a:ext cx="62865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закрепляют знания 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колличественном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порядковом счете, о пространственном расположении картинок на столе.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учатся связно рассказывать о тех, изменениях, которые произошли с картинками, о их содержании.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2643174" y="4643446"/>
            <a:ext cx="6286544" cy="857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детей в этих играх развивается умение из отдельных частей составлять целый предмет.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учатся логически мыслить.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43174" y="5643578"/>
            <a:ext cx="62865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этих играх развивается речь детей, воображение, творчество.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Формируется способность к перевоплощению, к творческому поиску в создании необходимого образа ( в старших группах). 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Словесные игры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построены на словах и действиях играющих.В таких играх дети учатся, опираясь на имеющиеся представления о предметах, углублять знания о них. Так как в этих играх требуется использовать приобретенные ранее знания в новых связях, в новых обстоятельствах. Дети самостоятельно решают разнообразные мыслительные задачи; описывают предметы, выделяя характерные их признаки; отгадывают по описанию; находят признаки сходства и различия; группируют предметы по различным свойствам, признакам. 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ru-RU" dirty="0" err="1" smtClean="0"/>
              <a:t>Ие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357166"/>
          <a:ext cx="814393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лок-схема: узел 3"/>
          <p:cNvSpPr/>
          <p:nvPr/>
        </p:nvSpPr>
        <p:spPr>
          <a:xfrm>
            <a:off x="214282" y="1428736"/>
            <a:ext cx="3429024" cy="20002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5.Ассоциативные игры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(направлены на актуализацию процесса отбора слов из долговременной памяти и систематизацию словаря ребенка).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3357554" y="2786058"/>
            <a:ext cx="1057276" cy="1057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35798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Народные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детей ценны в педагогическом отношении, они оказывают большое влияние на воспитание ума, характера, воли, развивают нравственные чувства, физически укрепляют ребёнка, создают определённый духовный настрой, интерес к народному творчеству. Они достаточно разнооб­разны по своему содержанию, тематике и организации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www.sbor.ru/news/ico/647-ful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642918"/>
            <a:ext cx="2176156" cy="168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народной игре отображается жизнь людей, их быт.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Национальные традиции, они способствуют воспитанию чести, смелости, мужественности.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071538" y="2071678"/>
          <a:ext cx="7715304" cy="4786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современном дошкольном образовании занимает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прочное место в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системе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эстетического,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морального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физического,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трудового 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воспитания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дошкольников. Она активизирует ребёнка, способствует повышению её жизненного тонуса, удовлетворяет личные интересы и социальные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потребности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 образования с использованием современных информационных технологий (компьютер, интерактивная доска, планшет).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                                                                                                 </a:t>
            </a:r>
            <a:r>
              <a:rPr lang="ru-RU" b="1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3" name="Рисунок 2" descr="http://www.kundalini.ru/autothumbs.php?img=/images/clip_image002_216_14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857760"/>
            <a:ext cx="2214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3071802" y="285728"/>
            <a:ext cx="3000396" cy="857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 подвижных игр зависит от: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71472" y="1142984"/>
            <a:ext cx="2428892" cy="15001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МЕСТА ПРОВЕДЕНИЯ: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зале, групповой комнате: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детской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площадке;</a:t>
            </a: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3071810"/>
            <a:ext cx="171451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прогулке:</a:t>
            </a: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Дневной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Вечерней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000760" y="2571744"/>
            <a:ext cx="2557474" cy="8269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Времени года, температуры, воздуха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6072198" y="4071942"/>
            <a:ext cx="2486036" cy="15001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Места в режиме дня и в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организационных формах работы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войная стрелка вверх/вниз 12"/>
          <p:cNvSpPr/>
          <p:nvPr/>
        </p:nvSpPr>
        <p:spPr>
          <a:xfrm rot="4216398">
            <a:off x="2231532" y="370271"/>
            <a:ext cx="439704" cy="80089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верх/вниз 13"/>
          <p:cNvSpPr/>
          <p:nvPr/>
        </p:nvSpPr>
        <p:spPr>
          <a:xfrm rot="18603240">
            <a:off x="6690308" y="462293"/>
            <a:ext cx="406856" cy="68457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верх/вниз 14"/>
          <p:cNvSpPr/>
          <p:nvPr/>
        </p:nvSpPr>
        <p:spPr>
          <a:xfrm rot="3558269">
            <a:off x="4547632" y="2696755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7215206" y="3500438"/>
            <a:ext cx="285752" cy="50177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6143636" y="1285860"/>
            <a:ext cx="2428892" cy="7254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ребенка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Двойная стрелка вверх/вниз 21"/>
          <p:cNvSpPr/>
          <p:nvPr/>
        </p:nvSpPr>
        <p:spPr>
          <a:xfrm>
            <a:off x="7143768" y="2071678"/>
            <a:ext cx="285752" cy="50177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Игра очень важна для нормального развития способностей ребенка, поскольку она закладывает основы для будущих способностей ребенка к чтению, письму, счету и творческому мышлению.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Игра оказывает бесспорное влияние на все аспекты детского развития. 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Список использованной литературы.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Вильчковский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Е.С. Подвижные игры в детском саду. - К.: Рад. школа, 1983.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Воробей Г.В. Народные игры и забавы. - К.: 1995,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Менджерицкая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Д.В. Роль игры в воспитании ребёнка - К.: Рад. школа, 1983.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Шишкина В.А.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Движениея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+ движения. - М.: Просвещение, 1992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5.Воспитание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 в игре: Пособие для воспитателя дет. сада/ Сост. А.К.Бондаренко, А.И.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6.Выготский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Л.С. Игра и ее роль в психологическом развитии ребенка// Вопросы психологии: - 1966. - № 6.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7.Менджерицкая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Д.В. Роль игры в воспитании ребёнка - М.: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Просвящение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1983.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8.Шмаков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С.А. Игра и дети. – М.: Знание, 1968.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9.Эльконин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Д.Б. Психология игры. – М.: Педагогика, 1978.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По классификации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игры делятся на: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(игры по инициативе детей);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(игры по инициативе взрослых с готовыми правилами);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Народные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(созданные народом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Подвижные игры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Творческие игры </a:t>
            </a:r>
            <a:r>
              <a:rPr lang="ru-RU" dirty="0" smtClean="0"/>
              <a:t>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важнейшее значение для всестороннего развития ребенка. Через игровые действия дети стремятся удовлетворить активный интерес  к окружающей жизни, перевоплощаются во взрослых героев художественных произведений.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Творческая игра учит детей обдумывать, как осуществить тот или иной замысел. В творческой игре развиваются ценные для будущего школьника качества: активность, самостоятельность, самоорганизация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/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Творческие </a:t>
            </a:r>
            <a:r>
              <a:rPr lang="ru-RU" sz="2400" b="1" dirty="0" smtClean="0"/>
              <a:t>игры: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*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Сюжетно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ролевые  (с элементами труда, с элементами художественно-творческой деятельностью).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*Театрализованная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деятельность  (режиссерские, игры – драматизации).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*Конструкторские.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im5-tub-ru.yandex.net/i?id=362434906-66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929198"/>
            <a:ext cx="2214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428604"/>
          <a:ext cx="757242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rot="16200000" flipH="1">
            <a:off x="5429256" y="4786322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http://im1-tub-ru.yandex.net/i?id=349967262-30-72&amp;n=21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785794"/>
            <a:ext cx="1906270" cy="142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ru.yandex.net/i?id=605309842-58-72&amp;n=21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4500570"/>
            <a:ext cx="1928826" cy="1523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южетно-ролевая игра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это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игра, которую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придумывают сами дети. В играх отражаются знания, впечатления, представления ребенка об окружающем мире воссоздаются социальные отношения. Для каждой такой игры характерны: тема, игровой замысел, сюжет, содержание и роль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im5-tub-ru.yandex.net/i?id=688476193-25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929066"/>
            <a:ext cx="200026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im6-tub-ru.yandex.net/i?id=320874539-3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929066"/>
            <a:ext cx="2143125" cy="1428750"/>
          </a:xfrm>
          <a:prstGeom prst="rect">
            <a:avLst/>
          </a:prstGeom>
          <a:noFill/>
        </p:spPr>
      </p:pic>
      <p:pic>
        <p:nvPicPr>
          <p:cNvPr id="5" name="Рисунок 4" descr="http://www.maaam.ru/upload/blogs/f76f1bea4d480425190dcac714b17fb6.jp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929066"/>
            <a:ext cx="2143140" cy="142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214290"/>
          <a:ext cx="8143932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3643306" y="2071678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643306" y="3429000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714744" y="4786322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428604"/>
            <a:ext cx="7215238" cy="1557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71736" y="2071678"/>
            <a:ext cx="362904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Театрализованные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3357562"/>
            <a:ext cx="3500462" cy="3214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Режиссерские игры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 как режиссер и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одновременно голос за кадром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рганизовывает театрально –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игровое поле, актерами и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Исполнителями в котором является куклы;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актерами, сценаристами и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ежиссерами являются сами дети, которые во время игры договариваются о том, кто какую роль исполняет. Что делает.   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43504" y="3286124"/>
            <a:ext cx="3500462" cy="3214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 – драматизации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оздаются по готовому сюжету из литературного произведения или театрального представления;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лан игры и последовательность действий определяется предварительно;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оспитатель является активными участником таких игр.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571480"/>
            <a:ext cx="7093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Театральная деятельность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одна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 видов творческой игровой деятельности, которая связана с восприятием произведений театрального искусства и изображением в  игровой форме полученных представлений, чувств, эмоций. 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Дидактическая игра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представляет собой многоплановое, сложное педагогическое явление: она является и игровым методом обучения детей дошкольного возраста, и формой обучения, и самостоятельной игровой деятельностью, и средством всестороннего воспитания ребёнка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im0-tub-ru.yandex.net/i?id=52857613-62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429132"/>
            <a:ext cx="2500330" cy="17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1-tub-ru.yandex.net/i?id=29380751-27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500570"/>
            <a:ext cx="2571768" cy="17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927</Words>
  <Application>Microsoft Office PowerPoint</Application>
  <PresentationFormat>Экран (4:3)</PresentationFormat>
  <Paragraphs>114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ВИДЫ ИГРЫ И ИХ РОЛЬ В ЖИЗНИ, ВОСПИТАНИИ И ОБУЧЕНИИ ДЕТЕЙ ДОШКОЛЬНОГО ВОЗРОСТА                                           Доклад  подготовила:                                                                                           Воспитатель СПОДО №296                                                                      Богданова Т.Ю.</vt:lpstr>
      <vt:lpstr>Игра -  в современном дошкольном образовании занимает прочное место в системе эстетического, морального, физического, трудового и воспитания дошкольников. Она активизирует ребёнка, способствует повышению её жизненного тонуса, удовлетворяет личные интересы и социальные потребности:  образования с использованием современных информационных технологий (компьютер, интерактивная доска, планшет).                                                                                                       </vt:lpstr>
      <vt:lpstr>По классификации игры делятся на: 1.Творческие  (игры по инициативе детей); 2.Дидактические (игры по инициативе взрослых с готовыми правилами); 3.Народные (созданные народом) 4. Подвижные игры </vt:lpstr>
      <vt:lpstr>Творческие игры - имеют важнейшее значение для всестороннего развития ребенка. Через игровые действия дети стремятся удовлетворить активный интерес  к окружающей жизни, перевоплощаются во взрослых героев художественных произведений.        Творческая игра учит детей обдумывать, как осуществить тот или иной замысел. В творческой игре развиваются ценные для будущего школьника качества: активность, самостоятельность, самоорганизация.  Творческие игры: *Сюжетно – ролевые  (с элементами труда, с элементами художественно-творческой деятельностью). *Театрализованная деятельность  (режиссерские, игры – драматизации). *Конструкторские.    </vt:lpstr>
      <vt:lpstr>Слайд 5</vt:lpstr>
      <vt:lpstr>Сюжетно-ролевая игра — это игра, которую придумывают сами дети. В играх отражаются знания, впечатления, представления ребенка об окружающем мире воссоздаются социальные отношения. Для каждой такой игры характерны: тема, игровой замысел, сюжет, содержание и роль.      </vt:lpstr>
      <vt:lpstr> </vt:lpstr>
      <vt:lpstr>Слайд 8</vt:lpstr>
      <vt:lpstr>Дидактическая игра представляет собой многоплановое, сложное педагогическое явление: она является и игровым методом обучения детей дошкольного возраста, и формой обучения, и самостоятельной игровой деятельностью, и средством всестороннего воспитания ребёнка.   </vt:lpstr>
      <vt:lpstr>Слайд 10</vt:lpstr>
      <vt:lpstr>               СТАДИИ ДИДАКТИЧЕСКОЙ ИГРЫ  *Воспитатель заинтересовывает детей игрой, вызывает желание играть. Он выступает в роли не наблюдателя процесса игры, а непосредственно в роли активного участника. Помогает ребенку через игру познать окружающий мир. *Воспитатель в игре – равноправный партнер, помощник. *Ребенок желает играть, активно действовать. * Ребенок учится выполнять игровую задачу, правильно действовать в игре. *Ребенок проявляет творчество, занят поиском самостоятельных действий.  </vt:lpstr>
      <vt:lpstr>Правила Игры</vt:lpstr>
      <vt:lpstr>Слайд 13</vt:lpstr>
      <vt:lpstr>  Настольно - печатные игры (НПИ) –это  интересное занятие для детей при ознакомлении с окружающим  миром,  миром животных и растений, явлениями живой и неживой природы. Они разнообразны по видам: "лото", "домино", парные картинки"  С помощью настольно-печатных игр можно успешно  развивать речевые навыки, математические способности, логику, внимание, учиться моделировать жизненные схемы и принимать решения, развивать навыки самоконтроля.       </vt:lpstr>
      <vt:lpstr>  [Текст]</vt:lpstr>
      <vt:lpstr>Словесные игры построены на словах и действиях играющих.В таких играх дети учатся, опираясь на имеющиеся представления о предметах, углублять знания о них. Так как в этих играх требуется использовать приобретенные ранее знания в новых связях, в новых обстоятельствах. Дети самостоятельно решают разнообразные мыслительные задачи; описывают предметы, выделяя характерные их признаки; отгадывают по описанию; находят признаки сходства и различия; группируют предметы по различным свойствам, признакам.   </vt:lpstr>
      <vt:lpstr>Ие </vt:lpstr>
      <vt:lpstr>     Народные игры для детей ценны в педагогическом отношении, они оказывают большое влияние на воспитание ума, характера, воли, развивают нравственные чувства, физически укрепляют ребёнка, создают определённый духовный настрой, интерес к народному творчеству. Они достаточно разнооб­разны по своему содержанию, тематике и организации.</vt:lpstr>
      <vt:lpstr>В народной игре отображается жизнь людей, их быт. Национальные традиции, они способствуют воспитанию чести, смелости, мужественности.  </vt:lpstr>
      <vt:lpstr>Возрастные особенности ребенка</vt:lpstr>
      <vt:lpstr>Игра очень важна для нормального развития способностей ребенка, поскольку она закладывает основы для будущих способностей ребенка к чтению, письму, счету и творческому мышлению.   Игра оказывает бесспорное влияние на все аспекты детского развития.   </vt:lpstr>
      <vt:lpstr>    Список использованной литературы. 1. Вильчковский Е.С. Подвижные игры в детском саду. - К.: Рад. школа, 1983. 2. Воробей Г.В. Народные игры и забавы. - К.: 1995, 3. Менджерицкая Д.В. Роль игры в воспитании ребёнка - К.: Рад. школа, 1983. 4. Шишкина В.А. Движениея + движения. - М.: Просвещение, 1992.  5.Воспитание детей в игре: Пособие для воспитателя дет. сада/ Сост. А.К.Бондаренко, А.И.  6.Выготский Л.С. Игра и ее роль в психологическом развитии ребенка// Вопросы психологии: - 1966. - № 6. 7.Менджерицкая Д.В. Роль игры в воспитании ребёнка - М.: «Просвящение», 1983.  8.Шмаков С.А. Игра и дети. – М.: Знание, 1968.  9.Эльконин Д.Б. Психология игры. – М.: Педагогика, 1978.    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ИГРЫ И ИХ РОЛЬ В ЖИЗНИ, ВОСПИТАНИИ И ОБУЧЕНИИ ДЕТЕЙ ДОШКОЛЬНОГО ВОУЗРОСТА                                   Автор: Воспитатель ОДО №296                                                                           Богданова Т.Ю.</dc:title>
  <dc:creator>1</dc:creator>
  <cp:lastModifiedBy>1</cp:lastModifiedBy>
  <cp:revision>48</cp:revision>
  <dcterms:created xsi:type="dcterms:W3CDTF">2014-03-12T17:43:39Z</dcterms:created>
  <dcterms:modified xsi:type="dcterms:W3CDTF">2014-03-19T19:28:27Z</dcterms:modified>
</cp:coreProperties>
</file>