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"/>
  </p:notesMasterIdLst>
  <p:sldIdLst>
    <p:sldId id="261" r:id="rId2"/>
    <p:sldId id="262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CC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587" autoAdjust="0"/>
    <p:restoredTop sz="86323" autoAdjust="0"/>
  </p:normalViewPr>
  <p:slideViewPr>
    <p:cSldViewPr>
      <p:cViewPr>
        <p:scale>
          <a:sx n="76" d="100"/>
          <a:sy n="76" d="100"/>
        </p:scale>
        <p:origin x="-420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FFF55F-79A4-4922-99A9-B2E66DD9B80F}" type="datetimeFigureOut">
              <a:rPr lang="ru-RU" smtClean="0"/>
              <a:pPr/>
              <a:t>09.06.2014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E33326-E319-46A0-90F1-2D8BB9E78B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0334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dissolve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WordArt 6"/>
          <p:cNvSpPr>
            <a:spLocks noChangeArrowheads="1" noChangeShapeType="1" noTextEdit="1"/>
          </p:cNvSpPr>
          <p:nvPr/>
        </p:nvSpPr>
        <p:spPr bwMode="auto">
          <a:xfrm>
            <a:off x="357158" y="188640"/>
            <a:ext cx="8429684" cy="138298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18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Скоро  станем   мы  большими   и  пойдем  учиться!!!</a:t>
            </a:r>
          </a:p>
          <a:p>
            <a:pPr algn="ctr" rtl="0"/>
            <a:r>
              <a:rPr lang="ru-RU" sz="18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Космонавты</a:t>
            </a:r>
            <a:r>
              <a:rPr lang="ru-RU" sz="18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,   инженеры,  доктора</a:t>
            </a:r>
            <a:r>
              <a:rPr lang="ru-RU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 и </a:t>
            </a:r>
            <a:r>
              <a:rPr lang="ru-RU" sz="18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  программисты!!!</a:t>
            </a:r>
          </a:p>
          <a:p>
            <a:pPr algn="ctr" rtl="0"/>
            <a:r>
              <a:rPr lang="ru-RU" sz="18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Отличные  получатся  из  нас   специалисты!!!</a:t>
            </a:r>
            <a:endParaRPr lang="ru-RU" sz="18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pic>
        <p:nvPicPr>
          <p:cNvPr id="4098" name="Picture 2" descr="C:\Users\User\Desktop\фото вторая мл\Новая папка\IMG_14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761990" y="2420888"/>
            <a:ext cx="2382010" cy="3573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C:\Users\User\Desktop\фото вторая мл\Новая папка\IMG_1458.JPG"/>
          <p:cNvPicPr>
            <a:picLocks noChangeAspect="1" noChangeArrowheads="1"/>
          </p:cNvPicPr>
          <p:nvPr/>
        </p:nvPicPr>
        <p:blipFill>
          <a:blip r:embed="rId4" cstate="print"/>
          <a:srcRect t="15686" r="16156"/>
          <a:stretch>
            <a:fillRect/>
          </a:stretch>
        </p:blipFill>
        <p:spPr bwMode="auto">
          <a:xfrm>
            <a:off x="251520" y="2420887"/>
            <a:ext cx="2318102" cy="34966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1" name="Picture 5" descr="C:\Users\User\Desktop\фото вторая мл\Новая папка\IMG_1460.JPG"/>
          <p:cNvPicPr>
            <a:picLocks noChangeAspect="1" noChangeArrowheads="1"/>
          </p:cNvPicPr>
          <p:nvPr/>
        </p:nvPicPr>
        <p:blipFill>
          <a:blip r:embed="rId5" cstate="print"/>
          <a:srcRect l="6697" r="11320"/>
          <a:stretch>
            <a:fillRect/>
          </a:stretch>
        </p:blipFill>
        <p:spPr bwMode="auto">
          <a:xfrm>
            <a:off x="3131840" y="4175985"/>
            <a:ext cx="3168352" cy="25764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2" name="Picture 6" descr="C:\Users\User\Desktop\фото вторая мл\Новая папка\IMG_1473.JPG"/>
          <p:cNvPicPr>
            <a:picLocks noChangeAspect="1" noChangeArrowheads="1"/>
          </p:cNvPicPr>
          <p:nvPr/>
        </p:nvPicPr>
        <p:blipFill>
          <a:blip r:embed="rId6" cstate="print"/>
          <a:srcRect l="5615" t="17391"/>
          <a:stretch>
            <a:fillRect/>
          </a:stretch>
        </p:blipFill>
        <p:spPr bwMode="auto">
          <a:xfrm>
            <a:off x="2339752" y="1556792"/>
            <a:ext cx="4689575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WordArt 7"/>
          <p:cNvSpPr>
            <a:spLocks noChangeArrowheads="1" noChangeShapeType="1" noTextEdit="1"/>
          </p:cNvSpPr>
          <p:nvPr/>
        </p:nvSpPr>
        <p:spPr bwMode="auto">
          <a:xfrm>
            <a:off x="4932040" y="2780928"/>
            <a:ext cx="4032448" cy="324036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1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Скажем вам, что каждый день</a:t>
            </a:r>
          </a:p>
          <a:p>
            <a:pPr algn="ctr" rtl="0"/>
            <a:r>
              <a:rPr lang="ru-RU" sz="1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 потрудиться нам не лень:</a:t>
            </a:r>
          </a:p>
          <a:p>
            <a:pPr algn="ctr" rtl="0"/>
            <a:r>
              <a:rPr lang="ru-RU" sz="1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И цветочки мы польем,</a:t>
            </a:r>
          </a:p>
          <a:p>
            <a:pPr algn="ctr" rtl="0"/>
            <a:r>
              <a:rPr lang="ru-RU" sz="1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 и на стол накроем,</a:t>
            </a:r>
          </a:p>
          <a:p>
            <a:pPr algn="ctr" rtl="0"/>
            <a:r>
              <a:rPr lang="ru-RU" sz="1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грядочку вскопаем</a:t>
            </a:r>
          </a:p>
          <a:p>
            <a:pPr algn="ctr" rtl="0"/>
            <a:r>
              <a:rPr lang="ru-RU" sz="1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  </a:t>
            </a:r>
            <a:r>
              <a:rPr lang="ru-RU" sz="1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Вот так дружно мы все вместе</a:t>
            </a:r>
          </a:p>
          <a:p>
            <a:pPr algn="ctr" rtl="0"/>
            <a:r>
              <a:rPr lang="ru-RU" sz="1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 взрослым помогаем!!!</a:t>
            </a:r>
            <a:endParaRPr lang="ru-RU" sz="16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0000FF"/>
              </a:solidFill>
              <a:latin typeface="Arial Black"/>
            </a:endParaRPr>
          </a:p>
        </p:txBody>
      </p:sp>
      <p:pic>
        <p:nvPicPr>
          <p:cNvPr id="7" name="Picture 4" descr="C:\Users\User\Desktop\фото вторая мл\Новая папка\IMG_1461.JPG"/>
          <p:cNvPicPr>
            <a:picLocks noChangeAspect="1" noChangeArrowheads="1"/>
          </p:cNvPicPr>
          <p:nvPr/>
        </p:nvPicPr>
        <p:blipFill>
          <a:blip r:embed="rId3" cstate="print"/>
          <a:srcRect r="4088"/>
          <a:stretch>
            <a:fillRect/>
          </a:stretch>
        </p:blipFill>
        <p:spPr bwMode="auto">
          <a:xfrm>
            <a:off x="4499992" y="188640"/>
            <a:ext cx="3706710" cy="2576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2" name="Picture 2" descr="C:\Users\User\Desktop\фото вторая мл\Новая папка\20140314_112208.jpg"/>
          <p:cNvPicPr>
            <a:picLocks noChangeAspect="1" noChangeArrowheads="1"/>
          </p:cNvPicPr>
          <p:nvPr/>
        </p:nvPicPr>
        <p:blipFill>
          <a:blip r:embed="rId4" cstate="print"/>
          <a:srcRect r="25352"/>
          <a:stretch>
            <a:fillRect/>
          </a:stretch>
        </p:blipFill>
        <p:spPr bwMode="auto">
          <a:xfrm>
            <a:off x="251520" y="188640"/>
            <a:ext cx="3024336" cy="30386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C:\Users\User\Desktop\фото вторая мл\IMG_114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3429000"/>
            <a:ext cx="4752527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2342</TotalTime>
  <Words>58</Words>
  <Application>Microsoft Office PowerPoint</Application>
  <PresentationFormat>Экран (4:3)</PresentationFormat>
  <Paragraphs>10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Апекс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usercomander</cp:lastModifiedBy>
  <cp:revision>78</cp:revision>
  <dcterms:created xsi:type="dcterms:W3CDTF">2012-11-05T11:45:49Z</dcterms:created>
  <dcterms:modified xsi:type="dcterms:W3CDTF">2014-06-09T05:37:18Z</dcterms:modified>
</cp:coreProperties>
</file>